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30"/>
  </p:notesMasterIdLst>
  <p:handoutMasterIdLst>
    <p:handoutMasterId r:id="rId31"/>
  </p:handoutMasterIdLst>
  <p:sldIdLst>
    <p:sldId id="271" r:id="rId5"/>
    <p:sldId id="279" r:id="rId6"/>
    <p:sldId id="278" r:id="rId7"/>
    <p:sldId id="280" r:id="rId8"/>
    <p:sldId id="257" r:id="rId9"/>
    <p:sldId id="258" r:id="rId10"/>
    <p:sldId id="286" r:id="rId11"/>
    <p:sldId id="288" r:id="rId12"/>
    <p:sldId id="281" r:id="rId13"/>
    <p:sldId id="282" r:id="rId14"/>
    <p:sldId id="268" r:id="rId15"/>
    <p:sldId id="274" r:id="rId16"/>
    <p:sldId id="269" r:id="rId17"/>
    <p:sldId id="275" r:id="rId18"/>
    <p:sldId id="261" r:id="rId19"/>
    <p:sldId id="283" r:id="rId20"/>
    <p:sldId id="262" r:id="rId21"/>
    <p:sldId id="284" r:id="rId22"/>
    <p:sldId id="263" r:id="rId23"/>
    <p:sldId id="277" r:id="rId24"/>
    <p:sldId id="264" r:id="rId25"/>
    <p:sldId id="265" r:id="rId26"/>
    <p:sldId id="272" r:id="rId27"/>
    <p:sldId id="285" r:id="rId28"/>
    <p:sldId id="27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1407" autoAdjust="0"/>
  </p:normalViewPr>
  <p:slideViewPr>
    <p:cSldViewPr snapToGrid="0">
      <p:cViewPr varScale="1">
        <p:scale>
          <a:sx n="73" d="100"/>
          <a:sy n="73" d="100"/>
        </p:scale>
        <p:origin x="1014" y="54"/>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3099A634-0D3C-4B28-BD15-6DB6E5DFAF6B}"/>
    <pc:docChg chg="undo custSel addSld delSld modSld sldOrd modMainMaster">
      <pc:chgData name="Bertus Boer" userId="dd0b548e-2051-480b-b45a-733b835a31bc" providerId="ADAL" clId="{3099A634-0D3C-4B28-BD15-6DB6E5DFAF6B}" dt="2022-01-27T10:28:25.046" v="352"/>
      <pc:docMkLst>
        <pc:docMk/>
      </pc:docMkLst>
      <pc:sldChg chg="modSp add">
        <pc:chgData name="Bertus Boer" userId="dd0b548e-2051-480b-b45a-733b835a31bc" providerId="ADAL" clId="{3099A634-0D3C-4B28-BD15-6DB6E5DFAF6B}" dt="2022-01-26T14:42:30.910" v="286" actId="1076"/>
        <pc:sldMkLst>
          <pc:docMk/>
          <pc:sldMk cId="1741724288" sldId="257"/>
        </pc:sldMkLst>
        <pc:spChg chg="mod">
          <ac:chgData name="Bertus Boer" userId="dd0b548e-2051-480b-b45a-733b835a31bc" providerId="ADAL" clId="{3099A634-0D3C-4B28-BD15-6DB6E5DFAF6B}" dt="2022-01-26T14:19:28.580" v="188" actId="27636"/>
          <ac:spMkLst>
            <pc:docMk/>
            <pc:sldMk cId="1741724288" sldId="257"/>
            <ac:spMk id="3" creationId="{00000000-0000-0000-0000-000000000000}"/>
          </ac:spMkLst>
        </pc:spChg>
        <pc:picChg chg="mod">
          <ac:chgData name="Bertus Boer" userId="dd0b548e-2051-480b-b45a-733b835a31bc" providerId="ADAL" clId="{3099A634-0D3C-4B28-BD15-6DB6E5DFAF6B}" dt="2022-01-26T14:42:30.910" v="286" actId="1076"/>
          <ac:picMkLst>
            <pc:docMk/>
            <pc:sldMk cId="1741724288" sldId="257"/>
            <ac:picMk id="1026" creationId="{6BED4D68-19A7-4D97-8AA7-1C02C46D8ECF}"/>
          </ac:picMkLst>
        </pc:picChg>
        <pc:picChg chg="mod">
          <ac:chgData name="Bertus Boer" userId="dd0b548e-2051-480b-b45a-733b835a31bc" providerId="ADAL" clId="{3099A634-0D3C-4B28-BD15-6DB6E5DFAF6B}" dt="2022-01-26T14:42:25.886" v="284" actId="1076"/>
          <ac:picMkLst>
            <pc:docMk/>
            <pc:sldMk cId="1741724288" sldId="257"/>
            <ac:picMk id="1028" creationId="{ABD22DC9-61B8-42E2-8816-F99CDFD9FA5E}"/>
          </ac:picMkLst>
        </pc:picChg>
      </pc:sldChg>
      <pc:sldChg chg="modSp add">
        <pc:chgData name="Bertus Boer" userId="dd0b548e-2051-480b-b45a-733b835a31bc" providerId="ADAL" clId="{3099A634-0D3C-4B28-BD15-6DB6E5DFAF6B}" dt="2022-01-26T14:20:05.511" v="191" actId="27636"/>
        <pc:sldMkLst>
          <pc:docMk/>
          <pc:sldMk cId="3161593395" sldId="258"/>
        </pc:sldMkLst>
        <pc:spChg chg="mod">
          <ac:chgData name="Bertus Boer" userId="dd0b548e-2051-480b-b45a-733b835a31bc" providerId="ADAL" clId="{3099A634-0D3C-4B28-BD15-6DB6E5DFAF6B}" dt="2022-01-26T14:20:05.511" v="191" actId="27636"/>
          <ac:spMkLst>
            <pc:docMk/>
            <pc:sldMk cId="3161593395" sldId="258"/>
            <ac:spMk id="3" creationId="{00000000-0000-0000-0000-000000000000}"/>
          </ac:spMkLst>
        </pc:spChg>
      </pc:sldChg>
      <pc:sldChg chg="modSp del">
        <pc:chgData name="Bertus Boer" userId="dd0b548e-2051-480b-b45a-733b835a31bc" providerId="ADAL" clId="{3099A634-0D3C-4B28-BD15-6DB6E5DFAF6B}" dt="2022-01-26T14:19:33.088" v="189" actId="2696"/>
        <pc:sldMkLst>
          <pc:docMk/>
          <pc:sldMk cId="839354057" sldId="259"/>
        </pc:sldMkLst>
        <pc:spChg chg="mod">
          <ac:chgData name="Bertus Boer" userId="dd0b548e-2051-480b-b45a-733b835a31bc" providerId="ADAL" clId="{3099A634-0D3C-4B28-BD15-6DB6E5DFAF6B}" dt="2022-01-25T13:49:18.454" v="2" actId="27636"/>
          <ac:spMkLst>
            <pc:docMk/>
            <pc:sldMk cId="839354057" sldId="259"/>
            <ac:spMk id="2" creationId="{00000000-0000-0000-0000-000000000000}"/>
          </ac:spMkLst>
        </pc:spChg>
        <pc:spChg chg="mod">
          <ac:chgData name="Bertus Boer" userId="dd0b548e-2051-480b-b45a-733b835a31bc" providerId="ADAL" clId="{3099A634-0D3C-4B28-BD15-6DB6E5DFAF6B}" dt="2022-01-25T13:49:18.454" v="3" actId="27636"/>
          <ac:spMkLst>
            <pc:docMk/>
            <pc:sldMk cId="839354057" sldId="259"/>
            <ac:spMk id="3" creationId="{00000000-0000-0000-0000-000000000000}"/>
          </ac:spMkLst>
        </pc:spChg>
        <pc:spChg chg="mod">
          <ac:chgData name="Bertus Boer" userId="dd0b548e-2051-480b-b45a-733b835a31bc" providerId="ADAL" clId="{3099A634-0D3C-4B28-BD15-6DB6E5DFAF6B}" dt="2022-01-25T13:49:18.454" v="4" actId="27636"/>
          <ac:spMkLst>
            <pc:docMk/>
            <pc:sldMk cId="839354057" sldId="259"/>
            <ac:spMk id="9" creationId="{00000000-0000-0000-0000-000000000000}"/>
          </ac:spMkLst>
        </pc:spChg>
      </pc:sldChg>
      <pc:sldChg chg="modSp del">
        <pc:chgData name="Bertus Boer" userId="dd0b548e-2051-480b-b45a-733b835a31bc" providerId="ADAL" clId="{3099A634-0D3C-4B28-BD15-6DB6E5DFAF6B}" dt="2022-01-26T14:20:07.825" v="192" actId="2696"/>
        <pc:sldMkLst>
          <pc:docMk/>
          <pc:sldMk cId="1056507152" sldId="260"/>
        </pc:sldMkLst>
        <pc:spChg chg="mod">
          <ac:chgData name="Bertus Boer" userId="dd0b548e-2051-480b-b45a-733b835a31bc" providerId="ADAL" clId="{3099A634-0D3C-4B28-BD15-6DB6E5DFAF6B}" dt="2022-01-25T13:49:18.463" v="5" actId="27636"/>
          <ac:spMkLst>
            <pc:docMk/>
            <pc:sldMk cId="1056507152" sldId="260"/>
            <ac:spMk id="9" creationId="{00000000-0000-0000-0000-000000000000}"/>
          </ac:spMkLst>
        </pc:spChg>
      </pc:sldChg>
      <pc:sldChg chg="modSp">
        <pc:chgData name="Bertus Boer" userId="dd0b548e-2051-480b-b45a-733b835a31bc" providerId="ADAL" clId="{3099A634-0D3C-4B28-BD15-6DB6E5DFAF6B}" dt="2022-01-25T14:42:06.610" v="182" actId="1076"/>
        <pc:sldMkLst>
          <pc:docMk/>
          <pc:sldMk cId="4042011158" sldId="261"/>
        </pc:sldMkLst>
        <pc:spChg chg="mod">
          <ac:chgData name="Bertus Boer" userId="dd0b548e-2051-480b-b45a-733b835a31bc" providerId="ADAL" clId="{3099A634-0D3C-4B28-BD15-6DB6E5DFAF6B}" dt="2022-01-25T13:49:18.486" v="12" actId="27636"/>
          <ac:spMkLst>
            <pc:docMk/>
            <pc:sldMk cId="4042011158" sldId="261"/>
            <ac:spMk id="9" creationId="{00000000-0000-0000-0000-000000000000}"/>
          </ac:spMkLst>
        </pc:spChg>
        <pc:picChg chg="mod">
          <ac:chgData name="Bertus Boer" userId="dd0b548e-2051-480b-b45a-733b835a31bc" providerId="ADAL" clId="{3099A634-0D3C-4B28-BD15-6DB6E5DFAF6B}" dt="2022-01-25T14:42:06.610" v="182" actId="1076"/>
          <ac:picMkLst>
            <pc:docMk/>
            <pc:sldMk cId="4042011158" sldId="261"/>
            <ac:picMk id="4" creationId="{48259734-23AE-4BC4-893F-44CB153D8FFF}"/>
          </ac:picMkLst>
        </pc:picChg>
      </pc:sldChg>
      <pc:sldChg chg="addSp delSp modSp modAnim">
        <pc:chgData name="Bertus Boer" userId="dd0b548e-2051-480b-b45a-733b835a31bc" providerId="ADAL" clId="{3099A634-0D3C-4B28-BD15-6DB6E5DFAF6B}" dt="2022-01-26T14:45:41.032" v="304"/>
        <pc:sldMkLst>
          <pc:docMk/>
          <pc:sldMk cId="1605677402" sldId="262"/>
        </pc:sldMkLst>
        <pc:spChg chg="mod">
          <ac:chgData name="Bertus Boer" userId="dd0b548e-2051-480b-b45a-733b835a31bc" providerId="ADAL" clId="{3099A634-0D3C-4B28-BD15-6DB6E5DFAF6B}" dt="2022-01-25T13:49:18.490" v="13" actId="27636"/>
          <ac:spMkLst>
            <pc:docMk/>
            <pc:sldMk cId="1605677402" sldId="262"/>
            <ac:spMk id="9" creationId="{00000000-0000-0000-0000-000000000000}"/>
          </ac:spMkLst>
        </pc:spChg>
        <pc:picChg chg="mod">
          <ac:chgData name="Bertus Boer" userId="dd0b548e-2051-480b-b45a-733b835a31bc" providerId="ADAL" clId="{3099A634-0D3C-4B28-BD15-6DB6E5DFAF6B}" dt="2022-01-26T14:44:30.757" v="292" actId="1076"/>
          <ac:picMkLst>
            <pc:docMk/>
            <pc:sldMk cId="1605677402" sldId="262"/>
            <ac:picMk id="4" creationId="{DB503EE8-74B0-40C1-890A-378F2294BD36}"/>
          </ac:picMkLst>
        </pc:picChg>
        <pc:picChg chg="add del mod">
          <ac:chgData name="Bertus Boer" userId="dd0b548e-2051-480b-b45a-733b835a31bc" providerId="ADAL" clId="{3099A634-0D3C-4B28-BD15-6DB6E5DFAF6B}" dt="2022-01-26T14:45:12.429" v="297" actId="478"/>
          <ac:picMkLst>
            <pc:docMk/>
            <pc:sldMk cId="1605677402" sldId="262"/>
            <ac:picMk id="5" creationId="{E3671908-8AD2-41FE-8451-051C5973655E}"/>
          </ac:picMkLst>
        </pc:picChg>
        <pc:picChg chg="add mod">
          <ac:chgData name="Bertus Boer" userId="dd0b548e-2051-480b-b45a-733b835a31bc" providerId="ADAL" clId="{3099A634-0D3C-4B28-BD15-6DB6E5DFAF6B}" dt="2022-01-26T14:45:27.405" v="302" actId="1076"/>
          <ac:picMkLst>
            <pc:docMk/>
            <pc:sldMk cId="1605677402" sldId="262"/>
            <ac:picMk id="6" creationId="{DAB2F5B0-C03A-4395-AE4E-9A181300EE18}"/>
          </ac:picMkLst>
        </pc:picChg>
      </pc:sldChg>
      <pc:sldChg chg="modSp">
        <pc:chgData name="Bertus Boer" userId="dd0b548e-2051-480b-b45a-733b835a31bc" providerId="ADAL" clId="{3099A634-0D3C-4B28-BD15-6DB6E5DFAF6B}" dt="2022-01-25T14:42:23.014" v="185" actId="1076"/>
        <pc:sldMkLst>
          <pc:docMk/>
          <pc:sldMk cId="1689184147" sldId="263"/>
        </pc:sldMkLst>
        <pc:spChg chg="mod">
          <ac:chgData name="Bertus Boer" userId="dd0b548e-2051-480b-b45a-733b835a31bc" providerId="ADAL" clId="{3099A634-0D3C-4B28-BD15-6DB6E5DFAF6B}" dt="2022-01-25T13:49:18.492" v="14" actId="27636"/>
          <ac:spMkLst>
            <pc:docMk/>
            <pc:sldMk cId="1689184147" sldId="263"/>
            <ac:spMk id="9" creationId="{00000000-0000-0000-0000-000000000000}"/>
          </ac:spMkLst>
        </pc:spChg>
        <pc:picChg chg="mod">
          <ac:chgData name="Bertus Boer" userId="dd0b548e-2051-480b-b45a-733b835a31bc" providerId="ADAL" clId="{3099A634-0D3C-4B28-BD15-6DB6E5DFAF6B}" dt="2022-01-25T14:42:23.014" v="185" actId="1076"/>
          <ac:picMkLst>
            <pc:docMk/>
            <pc:sldMk cId="1689184147" sldId="263"/>
            <ac:picMk id="4" creationId="{D8596222-0E57-4DC9-A1B5-2DE1885C0FF1}"/>
          </ac:picMkLst>
        </pc:picChg>
      </pc:sldChg>
      <pc:sldChg chg="addSp modSp modAnim">
        <pc:chgData name="Bertus Boer" userId="dd0b548e-2051-480b-b45a-733b835a31bc" providerId="ADAL" clId="{3099A634-0D3C-4B28-BD15-6DB6E5DFAF6B}" dt="2022-01-26T14:48:14.175" v="305"/>
        <pc:sldMkLst>
          <pc:docMk/>
          <pc:sldMk cId="1924323085" sldId="264"/>
        </pc:sldMkLst>
        <pc:spChg chg="mod">
          <ac:chgData name="Bertus Boer" userId="dd0b548e-2051-480b-b45a-733b835a31bc" providerId="ADAL" clId="{3099A634-0D3C-4B28-BD15-6DB6E5DFAF6B}" dt="2022-01-25T13:49:18.507" v="15" actId="27636"/>
          <ac:spMkLst>
            <pc:docMk/>
            <pc:sldMk cId="1924323085" sldId="264"/>
            <ac:spMk id="9" creationId="{00000000-0000-0000-0000-000000000000}"/>
          </ac:spMkLst>
        </pc:spChg>
        <pc:picChg chg="add mod">
          <ac:chgData name="Bertus Boer" userId="dd0b548e-2051-480b-b45a-733b835a31bc" providerId="ADAL" clId="{3099A634-0D3C-4B28-BD15-6DB6E5DFAF6B}" dt="2022-01-26T14:27:24.253" v="217" actId="1076"/>
          <ac:picMkLst>
            <pc:docMk/>
            <pc:sldMk cId="1924323085" sldId="264"/>
            <ac:picMk id="6" creationId="{C60D1B4E-B339-4F6F-8300-2E2479BFD5D4}"/>
          </ac:picMkLst>
        </pc:picChg>
        <pc:picChg chg="add mod">
          <ac:chgData name="Bertus Boer" userId="dd0b548e-2051-480b-b45a-733b835a31bc" providerId="ADAL" clId="{3099A634-0D3C-4B28-BD15-6DB6E5DFAF6B}" dt="2022-01-26T14:28:35.004" v="222" actId="1440"/>
          <ac:picMkLst>
            <pc:docMk/>
            <pc:sldMk cId="1924323085" sldId="264"/>
            <ac:picMk id="1026" creationId="{0FE3FBDA-F001-4DA6-851F-4CFCE53B6C2C}"/>
          </ac:picMkLst>
        </pc:picChg>
      </pc:sldChg>
      <pc:sldChg chg="modSp">
        <pc:chgData name="Bertus Boer" userId="dd0b548e-2051-480b-b45a-733b835a31bc" providerId="ADAL" clId="{3099A634-0D3C-4B28-BD15-6DB6E5DFAF6B}" dt="2022-01-25T13:49:18.510" v="16" actId="27636"/>
        <pc:sldMkLst>
          <pc:docMk/>
          <pc:sldMk cId="1491931609" sldId="265"/>
        </pc:sldMkLst>
        <pc:spChg chg="mod">
          <ac:chgData name="Bertus Boer" userId="dd0b548e-2051-480b-b45a-733b835a31bc" providerId="ADAL" clId="{3099A634-0D3C-4B28-BD15-6DB6E5DFAF6B}" dt="2022-01-25T13:49:18.510" v="16" actId="27636"/>
          <ac:spMkLst>
            <pc:docMk/>
            <pc:sldMk cId="1491931609" sldId="265"/>
            <ac:spMk id="9" creationId="{00000000-0000-0000-0000-000000000000}"/>
          </ac:spMkLst>
        </pc:spChg>
      </pc:sldChg>
      <pc:sldChg chg="addSp delSp modSp del modAnim">
        <pc:chgData name="Bertus Boer" userId="dd0b548e-2051-480b-b45a-733b835a31bc" providerId="ADAL" clId="{3099A634-0D3C-4B28-BD15-6DB6E5DFAF6B}" dt="2022-01-26T14:22:41.846" v="197" actId="2696"/>
        <pc:sldMkLst>
          <pc:docMk/>
          <pc:sldMk cId="2977138935" sldId="266"/>
        </pc:sldMkLst>
        <pc:spChg chg="mod">
          <ac:chgData name="Bertus Boer" userId="dd0b548e-2051-480b-b45a-733b835a31bc" providerId="ADAL" clId="{3099A634-0D3C-4B28-BD15-6DB6E5DFAF6B}" dt="2022-01-25T13:49:18.463" v="6" actId="27636"/>
          <ac:spMkLst>
            <pc:docMk/>
            <pc:sldMk cId="2977138935" sldId="266"/>
            <ac:spMk id="9" creationId="{00000000-0000-0000-0000-000000000000}"/>
          </ac:spMkLst>
        </pc:spChg>
        <pc:picChg chg="add del">
          <ac:chgData name="Bertus Boer" userId="dd0b548e-2051-480b-b45a-733b835a31bc" providerId="ADAL" clId="{3099A634-0D3C-4B28-BD15-6DB6E5DFAF6B}" dt="2022-01-26T14:21:47.482" v="194"/>
          <ac:picMkLst>
            <pc:docMk/>
            <pc:sldMk cId="2977138935" sldId="266"/>
            <ac:picMk id="4" creationId="{39FB34C5-0D4F-433B-9302-3BE71D31FC87}"/>
          </ac:picMkLst>
        </pc:picChg>
      </pc:sldChg>
      <pc:sldChg chg="modSp del">
        <pc:chgData name="Bertus Boer" userId="dd0b548e-2051-480b-b45a-733b835a31bc" providerId="ADAL" clId="{3099A634-0D3C-4B28-BD15-6DB6E5DFAF6B}" dt="2022-01-26T14:23:00.042" v="202" actId="2696"/>
        <pc:sldMkLst>
          <pc:docMk/>
          <pc:sldMk cId="325140156" sldId="267"/>
        </pc:sldMkLst>
        <pc:spChg chg="mod">
          <ac:chgData name="Bertus Boer" userId="dd0b548e-2051-480b-b45a-733b835a31bc" providerId="ADAL" clId="{3099A634-0D3C-4B28-BD15-6DB6E5DFAF6B}" dt="2022-01-25T13:49:18.471" v="7" actId="27636"/>
          <ac:spMkLst>
            <pc:docMk/>
            <pc:sldMk cId="325140156" sldId="267"/>
            <ac:spMk id="9" creationId="{00000000-0000-0000-0000-000000000000}"/>
          </ac:spMkLst>
        </pc:spChg>
      </pc:sldChg>
      <pc:sldChg chg="modSp">
        <pc:chgData name="Bertus Boer" userId="dd0b548e-2051-480b-b45a-733b835a31bc" providerId="ADAL" clId="{3099A634-0D3C-4B28-BD15-6DB6E5DFAF6B}" dt="2022-01-25T13:49:18.473" v="8" actId="27636"/>
        <pc:sldMkLst>
          <pc:docMk/>
          <pc:sldMk cId="971369056" sldId="268"/>
        </pc:sldMkLst>
        <pc:spChg chg="mod">
          <ac:chgData name="Bertus Boer" userId="dd0b548e-2051-480b-b45a-733b835a31bc" providerId="ADAL" clId="{3099A634-0D3C-4B28-BD15-6DB6E5DFAF6B}" dt="2022-01-25T13:49:18.473" v="8" actId="27636"/>
          <ac:spMkLst>
            <pc:docMk/>
            <pc:sldMk cId="971369056" sldId="268"/>
            <ac:spMk id="9" creationId="{00000000-0000-0000-0000-000000000000}"/>
          </ac:spMkLst>
        </pc:spChg>
      </pc:sldChg>
      <pc:sldChg chg="modSp">
        <pc:chgData name="Bertus Boer" userId="dd0b548e-2051-480b-b45a-733b835a31bc" providerId="ADAL" clId="{3099A634-0D3C-4B28-BD15-6DB6E5DFAF6B}" dt="2022-01-25T14:41:49.352" v="178" actId="1076"/>
        <pc:sldMkLst>
          <pc:docMk/>
          <pc:sldMk cId="3511671702" sldId="269"/>
        </pc:sldMkLst>
        <pc:spChg chg="mod">
          <ac:chgData name="Bertus Boer" userId="dd0b548e-2051-480b-b45a-733b835a31bc" providerId="ADAL" clId="{3099A634-0D3C-4B28-BD15-6DB6E5DFAF6B}" dt="2022-01-25T13:49:18.473" v="9" actId="27636"/>
          <ac:spMkLst>
            <pc:docMk/>
            <pc:sldMk cId="3511671702" sldId="269"/>
            <ac:spMk id="9" creationId="{00000000-0000-0000-0000-000000000000}"/>
          </ac:spMkLst>
        </pc:spChg>
        <pc:picChg chg="mod">
          <ac:chgData name="Bertus Boer" userId="dd0b548e-2051-480b-b45a-733b835a31bc" providerId="ADAL" clId="{3099A634-0D3C-4B28-BD15-6DB6E5DFAF6B}" dt="2022-01-25T14:41:49.352" v="178" actId="1076"/>
          <ac:picMkLst>
            <pc:docMk/>
            <pc:sldMk cId="3511671702" sldId="269"/>
            <ac:picMk id="4" creationId="{9278DC6E-6BCF-47AE-B00F-FBC3A1F6FF50}"/>
          </ac:picMkLst>
        </pc:picChg>
      </pc:sldChg>
      <pc:sldChg chg="modSp">
        <pc:chgData name="Bertus Boer" userId="dd0b548e-2051-480b-b45a-733b835a31bc" providerId="ADAL" clId="{3099A634-0D3C-4B28-BD15-6DB6E5DFAF6B}" dt="2022-01-25T13:49:18.306" v="1" actId="27636"/>
        <pc:sldMkLst>
          <pc:docMk/>
          <pc:sldMk cId="757647075" sldId="271"/>
        </pc:sldMkLst>
        <pc:spChg chg="mod">
          <ac:chgData name="Bertus Boer" userId="dd0b548e-2051-480b-b45a-733b835a31bc" providerId="ADAL" clId="{3099A634-0D3C-4B28-BD15-6DB6E5DFAF6B}" dt="2022-01-25T13:49:18.306" v="1" actId="27636"/>
          <ac:spMkLst>
            <pc:docMk/>
            <pc:sldMk cId="757647075" sldId="271"/>
            <ac:spMk id="3" creationId="{EF16E214-94C6-44CF-A186-647CF3A8B0B7}"/>
          </ac:spMkLst>
        </pc:spChg>
      </pc:sldChg>
      <pc:sldChg chg="modSp">
        <pc:chgData name="Bertus Boer" userId="dd0b548e-2051-480b-b45a-733b835a31bc" providerId="ADAL" clId="{3099A634-0D3C-4B28-BD15-6DB6E5DFAF6B}" dt="2022-01-25T14:41:52.511" v="179" actId="1076"/>
        <pc:sldMkLst>
          <pc:docMk/>
          <pc:sldMk cId="3560787727" sldId="275"/>
        </pc:sldMkLst>
        <pc:spChg chg="mod">
          <ac:chgData name="Bertus Boer" userId="dd0b548e-2051-480b-b45a-733b835a31bc" providerId="ADAL" clId="{3099A634-0D3C-4B28-BD15-6DB6E5DFAF6B}" dt="2022-01-25T13:49:18.481" v="10" actId="27636"/>
          <ac:spMkLst>
            <pc:docMk/>
            <pc:sldMk cId="3560787727" sldId="275"/>
            <ac:spMk id="2" creationId="{786D7FF4-AD7C-4819-AF46-93BE4437F3C9}"/>
          </ac:spMkLst>
        </pc:spChg>
        <pc:spChg chg="mod">
          <ac:chgData name="Bertus Boer" userId="dd0b548e-2051-480b-b45a-733b835a31bc" providerId="ADAL" clId="{3099A634-0D3C-4B28-BD15-6DB6E5DFAF6B}" dt="2022-01-25T13:49:18.483" v="11" actId="27636"/>
          <ac:spMkLst>
            <pc:docMk/>
            <pc:sldMk cId="3560787727" sldId="275"/>
            <ac:spMk id="3" creationId="{4AB04A61-0B45-48D3-A5DB-D39B25770DF2}"/>
          </ac:spMkLst>
        </pc:spChg>
        <pc:picChg chg="mod">
          <ac:chgData name="Bertus Boer" userId="dd0b548e-2051-480b-b45a-733b835a31bc" providerId="ADAL" clId="{3099A634-0D3C-4B28-BD15-6DB6E5DFAF6B}" dt="2022-01-25T14:41:52.511" v="179" actId="1076"/>
          <ac:picMkLst>
            <pc:docMk/>
            <pc:sldMk cId="3560787727" sldId="275"/>
            <ac:picMk id="4" creationId="{306ED1C9-5DE8-45E9-96AF-28636606ADBB}"/>
          </ac:picMkLst>
        </pc:picChg>
      </pc:sldChg>
      <pc:sldChg chg="del">
        <pc:chgData name="Bertus Boer" userId="dd0b548e-2051-480b-b45a-733b835a31bc" providerId="ADAL" clId="{3099A634-0D3C-4B28-BD15-6DB6E5DFAF6B}" dt="2022-01-26T14:26:52.581" v="211" actId="2696"/>
        <pc:sldMkLst>
          <pc:docMk/>
          <pc:sldMk cId="2582569673" sldId="276"/>
        </pc:sldMkLst>
      </pc:sldChg>
      <pc:sldChg chg="delSp modSp">
        <pc:chgData name="Bertus Boer" userId="dd0b548e-2051-480b-b45a-733b835a31bc" providerId="ADAL" clId="{3099A634-0D3C-4B28-BD15-6DB6E5DFAF6B}" dt="2022-01-26T14:26:22.347" v="210" actId="478"/>
        <pc:sldMkLst>
          <pc:docMk/>
          <pc:sldMk cId="1565708267" sldId="277"/>
        </pc:sldMkLst>
        <pc:spChg chg="del mod">
          <ac:chgData name="Bertus Boer" userId="dd0b548e-2051-480b-b45a-733b835a31bc" providerId="ADAL" clId="{3099A634-0D3C-4B28-BD15-6DB6E5DFAF6B}" dt="2022-01-26T14:26:22.347" v="210" actId="478"/>
          <ac:spMkLst>
            <pc:docMk/>
            <pc:sldMk cId="1565708267" sldId="277"/>
            <ac:spMk id="3" creationId="{727117B5-F910-4BE7-ACC9-08B42C625A12}"/>
          </ac:spMkLst>
        </pc:spChg>
        <pc:picChg chg="mod">
          <ac:chgData name="Bertus Boer" userId="dd0b548e-2051-480b-b45a-733b835a31bc" providerId="ADAL" clId="{3099A634-0D3C-4B28-BD15-6DB6E5DFAF6B}" dt="2022-01-26T14:26:19.669" v="208" actId="1076"/>
          <ac:picMkLst>
            <pc:docMk/>
            <pc:sldMk cId="1565708267" sldId="277"/>
            <ac:picMk id="6" creationId="{93F7E933-F830-4443-97B1-C74F6769D635}"/>
          </ac:picMkLst>
        </pc:picChg>
      </pc:sldChg>
      <pc:sldChg chg="addSp delSp modSp add modAnim">
        <pc:chgData name="Bertus Boer" userId="dd0b548e-2051-480b-b45a-733b835a31bc" providerId="ADAL" clId="{3099A634-0D3C-4B28-BD15-6DB6E5DFAF6B}" dt="2022-01-26T14:41:36.527" v="278"/>
        <pc:sldMkLst>
          <pc:docMk/>
          <pc:sldMk cId="965751059" sldId="278"/>
        </pc:sldMkLst>
        <pc:spChg chg="mod">
          <ac:chgData name="Bertus Boer" userId="dd0b548e-2051-480b-b45a-733b835a31bc" providerId="ADAL" clId="{3099A634-0D3C-4B28-BD15-6DB6E5DFAF6B}" dt="2022-01-25T13:50:01.514" v="34" actId="113"/>
          <ac:spMkLst>
            <pc:docMk/>
            <pc:sldMk cId="965751059" sldId="278"/>
            <ac:spMk id="2" creationId="{ACB84ADB-C199-4FDF-947B-671A710CAC5E}"/>
          </ac:spMkLst>
        </pc:spChg>
        <pc:spChg chg="mod">
          <ac:chgData name="Bertus Boer" userId="dd0b548e-2051-480b-b45a-733b835a31bc" providerId="ADAL" clId="{3099A634-0D3C-4B28-BD15-6DB6E5DFAF6B}" dt="2022-01-26T14:41:08.633" v="272" actId="15"/>
          <ac:spMkLst>
            <pc:docMk/>
            <pc:sldMk cId="965751059" sldId="278"/>
            <ac:spMk id="3" creationId="{AF605CBC-8F98-4CB0-91DA-46A3682104FE}"/>
          </ac:spMkLst>
        </pc:spChg>
        <pc:spChg chg="add del mod">
          <ac:chgData name="Bertus Boer" userId="dd0b548e-2051-480b-b45a-733b835a31bc" providerId="ADAL" clId="{3099A634-0D3C-4B28-BD15-6DB6E5DFAF6B}" dt="2022-01-25T14:02:32.271" v="139"/>
          <ac:spMkLst>
            <pc:docMk/>
            <pc:sldMk cId="965751059" sldId="278"/>
            <ac:spMk id="4" creationId="{26DF5223-7518-4B5E-BFBE-8A5F8DFF038F}"/>
          </ac:spMkLst>
        </pc:spChg>
        <pc:picChg chg="add mod">
          <ac:chgData name="Bertus Boer" userId="dd0b548e-2051-480b-b45a-733b835a31bc" providerId="ADAL" clId="{3099A634-0D3C-4B28-BD15-6DB6E5DFAF6B}" dt="2022-01-26T14:40:25.332" v="265" actId="1076"/>
          <ac:picMkLst>
            <pc:docMk/>
            <pc:sldMk cId="965751059" sldId="278"/>
            <ac:picMk id="5" creationId="{A88DBB6E-BA41-4A43-B21E-5C504ED1260C}"/>
          </ac:picMkLst>
        </pc:picChg>
        <pc:picChg chg="add mod">
          <ac:chgData name="Bertus Boer" userId="dd0b548e-2051-480b-b45a-733b835a31bc" providerId="ADAL" clId="{3099A634-0D3C-4B28-BD15-6DB6E5DFAF6B}" dt="2022-01-26T14:40:36.747" v="266" actId="1076"/>
          <ac:picMkLst>
            <pc:docMk/>
            <pc:sldMk cId="965751059" sldId="278"/>
            <ac:picMk id="7" creationId="{E882DB3D-60B5-4786-9587-1DE8688DFE4D}"/>
          </ac:picMkLst>
        </pc:picChg>
        <pc:picChg chg="add mod">
          <ac:chgData name="Bertus Boer" userId="dd0b548e-2051-480b-b45a-733b835a31bc" providerId="ADAL" clId="{3099A634-0D3C-4B28-BD15-6DB6E5DFAF6B}" dt="2022-01-25T13:51:12.745" v="41" actId="1076"/>
          <ac:picMkLst>
            <pc:docMk/>
            <pc:sldMk cId="965751059" sldId="278"/>
            <ac:picMk id="1026" creationId="{848CB8A9-E054-4500-9ED4-1F991EBDBB48}"/>
          </ac:picMkLst>
        </pc:picChg>
      </pc:sldChg>
      <pc:sldChg chg="addSp delSp modSp add ord modAnim">
        <pc:chgData name="Bertus Boer" userId="dd0b548e-2051-480b-b45a-733b835a31bc" providerId="ADAL" clId="{3099A634-0D3C-4B28-BD15-6DB6E5DFAF6B}" dt="2022-01-26T14:38:02.809" v="253"/>
        <pc:sldMkLst>
          <pc:docMk/>
          <pc:sldMk cId="3479158021" sldId="279"/>
        </pc:sldMkLst>
        <pc:spChg chg="add del mod">
          <ac:chgData name="Bertus Boer" userId="dd0b548e-2051-480b-b45a-733b835a31bc" providerId="ADAL" clId="{3099A634-0D3C-4B28-BD15-6DB6E5DFAF6B}" dt="2022-01-26T14:35:23.674" v="248" actId="20577"/>
          <ac:spMkLst>
            <pc:docMk/>
            <pc:sldMk cId="3479158021" sldId="279"/>
            <ac:spMk id="3" creationId="{AF605CBC-8F98-4CB0-91DA-46A3682104FE}"/>
          </ac:spMkLst>
        </pc:spChg>
        <pc:spChg chg="add del mod">
          <ac:chgData name="Bertus Boer" userId="dd0b548e-2051-480b-b45a-733b835a31bc" providerId="ADAL" clId="{3099A634-0D3C-4B28-BD15-6DB6E5DFAF6B}" dt="2022-01-25T13:52:49.774" v="53" actId="478"/>
          <ac:spMkLst>
            <pc:docMk/>
            <pc:sldMk cId="3479158021" sldId="279"/>
            <ac:spMk id="5" creationId="{D145F577-6264-4054-B73A-53C823EB7E45}"/>
          </ac:spMkLst>
        </pc:spChg>
        <pc:spChg chg="add del mod">
          <ac:chgData name="Bertus Boer" userId="dd0b548e-2051-480b-b45a-733b835a31bc" providerId="ADAL" clId="{3099A634-0D3C-4B28-BD15-6DB6E5DFAF6B}" dt="2022-01-25T13:56:08.632" v="92"/>
          <ac:spMkLst>
            <pc:docMk/>
            <pc:sldMk cId="3479158021" sldId="279"/>
            <ac:spMk id="7" creationId="{B8987F1E-7865-49BF-8194-B129FE791E66}"/>
          </ac:spMkLst>
        </pc:spChg>
        <pc:graphicFrameChg chg="add mod modGraphic">
          <ac:chgData name="Bertus Boer" userId="dd0b548e-2051-480b-b45a-733b835a31bc" providerId="ADAL" clId="{3099A634-0D3C-4B28-BD15-6DB6E5DFAF6B}" dt="2022-01-26T14:34:17.166" v="236" actId="255"/>
          <ac:graphicFrameMkLst>
            <pc:docMk/>
            <pc:sldMk cId="3479158021" sldId="279"/>
            <ac:graphicFrameMk id="8" creationId="{A3678F6C-31F2-4535-8BBD-C279CB783366}"/>
          </ac:graphicFrameMkLst>
        </pc:graphicFrameChg>
        <pc:picChg chg="add mod">
          <ac:chgData name="Bertus Boer" userId="dd0b548e-2051-480b-b45a-733b835a31bc" providerId="ADAL" clId="{3099A634-0D3C-4B28-BD15-6DB6E5DFAF6B}" dt="2022-01-26T14:34:48.845" v="243" actId="1440"/>
          <ac:picMkLst>
            <pc:docMk/>
            <pc:sldMk cId="3479158021" sldId="279"/>
            <ac:picMk id="6" creationId="{8CB7F7C4-0A41-4FB3-A2DF-DCEEEE9BCCAB}"/>
          </ac:picMkLst>
        </pc:picChg>
        <pc:picChg chg="add mod">
          <ac:chgData name="Bertus Boer" userId="dd0b548e-2051-480b-b45a-733b835a31bc" providerId="ADAL" clId="{3099A634-0D3C-4B28-BD15-6DB6E5DFAF6B}" dt="2022-01-26T14:34:37.717" v="240" actId="1440"/>
          <ac:picMkLst>
            <pc:docMk/>
            <pc:sldMk cId="3479158021" sldId="279"/>
            <ac:picMk id="11" creationId="{259BCA4B-314A-45F8-B247-6C89480CD02F}"/>
          </ac:picMkLst>
        </pc:picChg>
        <pc:picChg chg="del">
          <ac:chgData name="Bertus Boer" userId="dd0b548e-2051-480b-b45a-733b835a31bc" providerId="ADAL" clId="{3099A634-0D3C-4B28-BD15-6DB6E5DFAF6B}" dt="2022-01-25T13:51:53.355" v="43" actId="478"/>
          <ac:picMkLst>
            <pc:docMk/>
            <pc:sldMk cId="3479158021" sldId="279"/>
            <ac:picMk id="1026" creationId="{848CB8A9-E054-4500-9ED4-1F991EBDBB48}"/>
          </ac:picMkLst>
        </pc:picChg>
        <pc:picChg chg="add mod">
          <ac:chgData name="Bertus Boer" userId="dd0b548e-2051-480b-b45a-733b835a31bc" providerId="ADAL" clId="{3099A634-0D3C-4B28-BD15-6DB6E5DFAF6B}" dt="2022-01-26T14:34:55.092" v="245" actId="1076"/>
          <ac:picMkLst>
            <pc:docMk/>
            <pc:sldMk cId="3479158021" sldId="279"/>
            <ac:picMk id="2050" creationId="{64EC2675-7223-41C3-8B0E-8D9D7D7285AD}"/>
          </ac:picMkLst>
        </pc:picChg>
      </pc:sldChg>
      <pc:sldChg chg="addSp delSp modSp add delAnim modAnim modNotesTx">
        <pc:chgData name="Bertus Boer" userId="dd0b548e-2051-480b-b45a-733b835a31bc" providerId="ADAL" clId="{3099A634-0D3C-4B28-BD15-6DB6E5DFAF6B}" dt="2022-01-26T14:42:15.788" v="282"/>
        <pc:sldMkLst>
          <pc:docMk/>
          <pc:sldMk cId="324372878" sldId="280"/>
        </pc:sldMkLst>
        <pc:spChg chg="mod">
          <ac:chgData name="Bertus Boer" userId="dd0b548e-2051-480b-b45a-733b835a31bc" providerId="ADAL" clId="{3099A634-0D3C-4B28-BD15-6DB6E5DFAF6B}" dt="2022-01-25T14:06:21.908" v="158" actId="12"/>
          <ac:spMkLst>
            <pc:docMk/>
            <pc:sldMk cId="324372878" sldId="280"/>
            <ac:spMk id="3" creationId="{AF605CBC-8F98-4CB0-91DA-46A3682104FE}"/>
          </ac:spMkLst>
        </pc:spChg>
        <pc:spChg chg="add mod">
          <ac:chgData name="Bertus Boer" userId="dd0b548e-2051-480b-b45a-733b835a31bc" providerId="ADAL" clId="{3099A634-0D3C-4B28-BD15-6DB6E5DFAF6B}" dt="2022-01-25T14:37:26.390" v="175" actId="6549"/>
          <ac:spMkLst>
            <pc:docMk/>
            <pc:sldMk cId="324372878" sldId="280"/>
            <ac:spMk id="4" creationId="{4D6EFB83-6734-4F86-8745-DA071343A7D1}"/>
          </ac:spMkLst>
        </pc:spChg>
        <pc:picChg chg="del">
          <ac:chgData name="Bertus Boer" userId="dd0b548e-2051-480b-b45a-733b835a31bc" providerId="ADAL" clId="{3099A634-0D3C-4B28-BD15-6DB6E5DFAF6B}" dt="2022-01-25T14:02:40.433" v="142" actId="478"/>
          <ac:picMkLst>
            <pc:docMk/>
            <pc:sldMk cId="324372878" sldId="280"/>
            <ac:picMk id="5" creationId="{A88DBB6E-BA41-4A43-B21E-5C504ED1260C}"/>
          </ac:picMkLst>
        </pc:picChg>
        <pc:picChg chg="add mod">
          <ac:chgData name="Bertus Boer" userId="dd0b548e-2051-480b-b45a-733b835a31bc" providerId="ADAL" clId="{3099A634-0D3C-4B28-BD15-6DB6E5DFAF6B}" dt="2022-01-26T14:41:47.053" v="281" actId="1076"/>
          <ac:picMkLst>
            <pc:docMk/>
            <pc:sldMk cId="324372878" sldId="280"/>
            <ac:picMk id="6" creationId="{0585B583-D918-4536-8664-EC81385E6693}"/>
          </ac:picMkLst>
        </pc:picChg>
        <pc:picChg chg="add del mod">
          <ac:chgData name="Bertus Boer" userId="dd0b548e-2051-480b-b45a-733b835a31bc" providerId="ADAL" clId="{3099A634-0D3C-4B28-BD15-6DB6E5DFAF6B}" dt="2022-01-25T14:36:27.435" v="169" actId="478"/>
          <ac:picMkLst>
            <pc:docMk/>
            <pc:sldMk cId="324372878" sldId="280"/>
            <ac:picMk id="7" creationId="{646E9A80-F22C-4926-AB90-4829AC4E3C14}"/>
          </ac:picMkLst>
        </pc:picChg>
        <pc:picChg chg="add del mod">
          <ac:chgData name="Bertus Boer" userId="dd0b548e-2051-480b-b45a-733b835a31bc" providerId="ADAL" clId="{3099A634-0D3C-4B28-BD15-6DB6E5DFAF6B}" dt="2022-01-25T14:37:13.081" v="172" actId="478"/>
          <ac:picMkLst>
            <pc:docMk/>
            <pc:sldMk cId="324372878" sldId="280"/>
            <ac:picMk id="3074" creationId="{31986666-8905-4925-BD18-7CB7C04ECB80}"/>
          </ac:picMkLst>
        </pc:picChg>
      </pc:sldChg>
      <pc:sldChg chg="modSp add">
        <pc:chgData name="Bertus Boer" userId="dd0b548e-2051-480b-b45a-733b835a31bc" providerId="ADAL" clId="{3099A634-0D3C-4B28-BD15-6DB6E5DFAF6B}" dt="2022-01-26T14:42:51.421" v="289" actId="1076"/>
        <pc:sldMkLst>
          <pc:docMk/>
          <pc:sldMk cId="2884724725" sldId="281"/>
        </pc:sldMkLst>
        <pc:picChg chg="mod">
          <ac:chgData name="Bertus Boer" userId="dd0b548e-2051-480b-b45a-733b835a31bc" providerId="ADAL" clId="{3099A634-0D3C-4B28-BD15-6DB6E5DFAF6B}" dt="2022-01-26T14:42:50.221" v="288" actId="1076"/>
          <ac:picMkLst>
            <pc:docMk/>
            <pc:sldMk cId="2884724725" sldId="281"/>
            <ac:picMk id="11" creationId="{DAE1E491-92BD-42A9-A235-6A633D594431}"/>
          </ac:picMkLst>
        </pc:picChg>
        <pc:picChg chg="mod">
          <ac:chgData name="Bertus Boer" userId="dd0b548e-2051-480b-b45a-733b835a31bc" providerId="ADAL" clId="{3099A634-0D3C-4B28-BD15-6DB6E5DFAF6B}" dt="2022-01-26T14:42:51.421" v="289" actId="1076"/>
          <ac:picMkLst>
            <pc:docMk/>
            <pc:sldMk cId="2884724725" sldId="281"/>
            <ac:picMk id="3078" creationId="{F08731A4-B9CB-4C29-AF2B-37D642AF2587}"/>
          </ac:picMkLst>
        </pc:picChg>
      </pc:sldChg>
      <pc:sldChg chg="add del">
        <pc:chgData name="Bertus Boer" userId="dd0b548e-2051-480b-b45a-733b835a31bc" providerId="ADAL" clId="{3099A634-0D3C-4B28-BD15-6DB6E5DFAF6B}" dt="2022-01-26T14:22:53.284" v="201" actId="2696"/>
        <pc:sldMkLst>
          <pc:docMk/>
          <pc:sldMk cId="923874571" sldId="282"/>
        </pc:sldMkLst>
      </pc:sldChg>
      <pc:sldChg chg="modSp add">
        <pc:chgData name="Bertus Boer" userId="dd0b548e-2051-480b-b45a-733b835a31bc" providerId="ADAL" clId="{3099A634-0D3C-4B28-BD15-6DB6E5DFAF6B}" dt="2022-01-26T14:24:53.229" v="204" actId="1076"/>
        <pc:sldMkLst>
          <pc:docMk/>
          <pc:sldMk cId="3740088457" sldId="283"/>
        </pc:sldMkLst>
        <pc:picChg chg="mod">
          <ac:chgData name="Bertus Boer" userId="dd0b548e-2051-480b-b45a-733b835a31bc" providerId="ADAL" clId="{3099A634-0D3C-4B28-BD15-6DB6E5DFAF6B}" dt="2022-01-26T14:24:53.229" v="204" actId="1076"/>
          <ac:picMkLst>
            <pc:docMk/>
            <pc:sldMk cId="3740088457" sldId="283"/>
            <ac:picMk id="5124" creationId="{D239B685-AD39-4200-B3A5-4A6A0ABA5448}"/>
          </ac:picMkLst>
        </pc:picChg>
      </pc:sldChg>
      <pc:sldChg chg="modSp add">
        <pc:chgData name="Bertus Boer" userId="dd0b548e-2051-480b-b45a-733b835a31bc" providerId="ADAL" clId="{3099A634-0D3C-4B28-BD15-6DB6E5DFAF6B}" dt="2022-01-26T14:25:47.592" v="206" actId="27636"/>
        <pc:sldMkLst>
          <pc:docMk/>
          <pc:sldMk cId="3700794763" sldId="284"/>
        </pc:sldMkLst>
        <pc:spChg chg="mod">
          <ac:chgData name="Bertus Boer" userId="dd0b548e-2051-480b-b45a-733b835a31bc" providerId="ADAL" clId="{3099A634-0D3C-4B28-BD15-6DB6E5DFAF6B}" dt="2022-01-26T14:25:47.592" v="206" actId="27636"/>
          <ac:spMkLst>
            <pc:docMk/>
            <pc:sldMk cId="3700794763" sldId="284"/>
            <ac:spMk id="3" creationId="{00000000-0000-0000-0000-000000000000}"/>
          </ac:spMkLst>
        </pc:spChg>
      </pc:sldChg>
      <pc:sldChg chg="add">
        <pc:chgData name="Bertus Boer" userId="dd0b548e-2051-480b-b45a-733b835a31bc" providerId="ADAL" clId="{3099A634-0D3C-4B28-BD15-6DB6E5DFAF6B}" dt="2022-01-26T14:32:19.414" v="223"/>
        <pc:sldMkLst>
          <pc:docMk/>
          <pc:sldMk cId="2446792007" sldId="285"/>
        </pc:sldMkLst>
      </pc:sldChg>
      <pc:sldChg chg="addSp delSp modSp add delAnim modAnim">
        <pc:chgData name="Bertus Boer" userId="dd0b548e-2051-480b-b45a-733b835a31bc" providerId="ADAL" clId="{3099A634-0D3C-4B28-BD15-6DB6E5DFAF6B}" dt="2022-01-27T10:27:08.348" v="346"/>
        <pc:sldMkLst>
          <pc:docMk/>
          <pc:sldMk cId="1148424267" sldId="286"/>
        </pc:sldMkLst>
        <pc:spChg chg="mod">
          <ac:chgData name="Bertus Boer" userId="dd0b548e-2051-480b-b45a-733b835a31bc" providerId="ADAL" clId="{3099A634-0D3C-4B28-BD15-6DB6E5DFAF6B}" dt="2022-01-27T10:22:06.973" v="324" actId="6549"/>
          <ac:spMkLst>
            <pc:docMk/>
            <pc:sldMk cId="1148424267" sldId="286"/>
            <ac:spMk id="3" creationId="{00000000-0000-0000-0000-000000000000}"/>
          </ac:spMkLst>
        </pc:spChg>
        <pc:picChg chg="del">
          <ac:chgData name="Bertus Boer" userId="dd0b548e-2051-480b-b45a-733b835a31bc" providerId="ADAL" clId="{3099A634-0D3C-4B28-BD15-6DB6E5DFAF6B}" dt="2022-01-27T10:17:21.326" v="310" actId="478"/>
          <ac:picMkLst>
            <pc:docMk/>
            <pc:sldMk cId="1148424267" sldId="286"/>
            <ac:picMk id="4" creationId="{2300728E-C359-4E18-88F2-11ED10F3068C}"/>
          </ac:picMkLst>
        </pc:picChg>
        <pc:picChg chg="add mod">
          <ac:chgData name="Bertus Boer" userId="dd0b548e-2051-480b-b45a-733b835a31bc" providerId="ADAL" clId="{3099A634-0D3C-4B28-BD15-6DB6E5DFAF6B}" dt="2022-01-27T10:21:07.795" v="322" actId="1076"/>
          <ac:picMkLst>
            <pc:docMk/>
            <pc:sldMk cId="1148424267" sldId="286"/>
            <ac:picMk id="5" creationId="{17F5462A-58DC-4022-8420-71190D3C7822}"/>
          </ac:picMkLst>
        </pc:picChg>
        <pc:picChg chg="del">
          <ac:chgData name="Bertus Boer" userId="dd0b548e-2051-480b-b45a-733b835a31bc" providerId="ADAL" clId="{3099A634-0D3C-4B28-BD15-6DB6E5DFAF6B}" dt="2022-01-27T10:17:21.956" v="311" actId="478"/>
          <ac:picMkLst>
            <pc:docMk/>
            <pc:sldMk cId="1148424267" sldId="286"/>
            <ac:picMk id="2052" creationId="{6F1399D7-D62B-45DB-8584-F55D83FAE1DE}"/>
          </ac:picMkLst>
        </pc:picChg>
        <pc:picChg chg="del">
          <ac:chgData name="Bertus Boer" userId="dd0b548e-2051-480b-b45a-733b835a31bc" providerId="ADAL" clId="{3099A634-0D3C-4B28-BD15-6DB6E5DFAF6B}" dt="2022-01-27T10:17:20.696" v="309" actId="478"/>
          <ac:picMkLst>
            <pc:docMk/>
            <pc:sldMk cId="1148424267" sldId="286"/>
            <ac:picMk id="2054" creationId="{888B57D7-14E3-4CAA-A92E-0D62246ABB09}"/>
          </ac:picMkLst>
        </pc:picChg>
      </pc:sldChg>
      <pc:sldChg chg="add del">
        <pc:chgData name="Bertus Boer" userId="dd0b548e-2051-480b-b45a-733b835a31bc" providerId="ADAL" clId="{3099A634-0D3C-4B28-BD15-6DB6E5DFAF6B}" dt="2022-01-27T10:22:25.876" v="327" actId="2696"/>
        <pc:sldMkLst>
          <pc:docMk/>
          <pc:sldMk cId="1912439743" sldId="287"/>
        </pc:sldMkLst>
      </pc:sldChg>
      <pc:sldChg chg="addSp delSp modSp add modAnim">
        <pc:chgData name="Bertus Boer" userId="dd0b548e-2051-480b-b45a-733b835a31bc" providerId="ADAL" clId="{3099A634-0D3C-4B28-BD15-6DB6E5DFAF6B}" dt="2022-01-27T10:28:25.046" v="352"/>
        <pc:sldMkLst>
          <pc:docMk/>
          <pc:sldMk cId="1482815509" sldId="288"/>
        </pc:sldMkLst>
        <pc:spChg chg="mod">
          <ac:chgData name="Bertus Boer" userId="dd0b548e-2051-480b-b45a-733b835a31bc" providerId="ADAL" clId="{3099A634-0D3C-4B28-BD15-6DB6E5DFAF6B}" dt="2022-01-27T10:23:44.760" v="339" actId="113"/>
          <ac:spMkLst>
            <pc:docMk/>
            <pc:sldMk cId="1482815509" sldId="288"/>
            <ac:spMk id="3" creationId="{00000000-0000-0000-0000-000000000000}"/>
          </ac:spMkLst>
        </pc:spChg>
        <pc:picChg chg="add mod">
          <ac:chgData name="Bertus Boer" userId="dd0b548e-2051-480b-b45a-733b835a31bc" providerId="ADAL" clId="{3099A634-0D3C-4B28-BD15-6DB6E5DFAF6B}" dt="2022-01-27T10:26:52.796" v="344" actId="1076"/>
          <ac:picMkLst>
            <pc:docMk/>
            <pc:sldMk cId="1482815509" sldId="288"/>
            <ac:picMk id="4" creationId="{15CDF3B5-E9E9-49CF-B305-800BF921AA74}"/>
          </ac:picMkLst>
        </pc:picChg>
        <pc:picChg chg="del">
          <ac:chgData name="Bertus Boer" userId="dd0b548e-2051-480b-b45a-733b835a31bc" providerId="ADAL" clId="{3099A634-0D3C-4B28-BD15-6DB6E5DFAF6B}" dt="2022-01-27T10:22:29.037" v="328" actId="478"/>
          <ac:picMkLst>
            <pc:docMk/>
            <pc:sldMk cId="1482815509" sldId="288"/>
            <ac:picMk id="5" creationId="{17F5462A-58DC-4022-8420-71190D3C7822}"/>
          </ac:picMkLst>
        </pc:picChg>
        <pc:picChg chg="add mod">
          <ac:chgData name="Bertus Boer" userId="dd0b548e-2051-480b-b45a-733b835a31bc" providerId="ADAL" clId="{3099A634-0D3C-4B28-BD15-6DB6E5DFAF6B}" dt="2022-01-27T10:28:22.357" v="351" actId="1076"/>
          <ac:picMkLst>
            <pc:docMk/>
            <pc:sldMk cId="1482815509" sldId="288"/>
            <ac:picMk id="6" creationId="{0392DBF7-0A10-456A-94AD-CD839517B714}"/>
          </ac:picMkLst>
        </pc:picChg>
      </pc:sldChg>
      <pc:sldMasterChg chg="addSp addSldLayout delSldLayout modSldLayout">
        <pc:chgData name="Bertus Boer" userId="dd0b548e-2051-480b-b45a-733b835a31bc" providerId="ADAL" clId="{3099A634-0D3C-4B28-BD15-6DB6E5DFAF6B}" dt="2022-01-26T14:22:53.277" v="200" actId="2696"/>
        <pc:sldMasterMkLst>
          <pc:docMk/>
          <pc:sldMasterMk cId="402811561" sldId="2147483707"/>
        </pc:sldMasterMkLst>
        <pc:picChg chg="add">
          <ac:chgData name="Bertus Boer" userId="dd0b548e-2051-480b-b45a-733b835a31bc" providerId="ADAL" clId="{3099A634-0D3C-4B28-BD15-6DB6E5DFAF6B}" dt="2022-01-25T13:49:18.133" v="0"/>
          <ac:picMkLst>
            <pc:docMk/>
            <pc:sldMasterMk cId="402811561" sldId="2147483707"/>
            <ac:picMk id="7" creationId="{758DE185-4E47-4F4A-B39E-79E240BB314F}"/>
          </ac:picMkLst>
        </pc:picChg>
        <pc:sldLayoutChg chg="addSp modTransition">
          <pc:chgData name="Bertus Boer" userId="dd0b548e-2051-480b-b45a-733b835a31bc" providerId="ADAL" clId="{3099A634-0D3C-4B28-BD15-6DB6E5DFAF6B}" dt="2022-01-25T13:49:18.133" v="0"/>
          <pc:sldLayoutMkLst>
            <pc:docMk/>
            <pc:sldMasterMk cId="402811561" sldId="2147483707"/>
            <pc:sldLayoutMk cId="3847373019" sldId="2147483708"/>
          </pc:sldLayoutMkLst>
          <pc:picChg chg="add">
            <ac:chgData name="Bertus Boer" userId="dd0b548e-2051-480b-b45a-733b835a31bc" providerId="ADAL" clId="{3099A634-0D3C-4B28-BD15-6DB6E5DFAF6B}" dt="2022-01-25T13:49:18.133" v="0"/>
            <ac:picMkLst>
              <pc:docMk/>
              <pc:sldMasterMk cId="402811561" sldId="2147483707"/>
              <pc:sldLayoutMk cId="3847373019" sldId="2147483708"/>
              <ac:picMk id="7" creationId="{0CAF42E3-F9C7-4945-B481-810E7353ADB9}"/>
            </ac:picMkLst>
          </pc:picChg>
        </pc:sldLayoutChg>
        <pc:sldLayoutChg chg="add del">
          <pc:chgData name="Bertus Boer" userId="dd0b548e-2051-480b-b45a-733b835a31bc" providerId="ADAL" clId="{3099A634-0D3C-4B28-BD15-6DB6E5DFAF6B}" dt="2022-01-26T14:22:53.277" v="200" actId="2696"/>
          <pc:sldLayoutMkLst>
            <pc:docMk/>
            <pc:sldMasterMk cId="402811561" sldId="2147483707"/>
            <pc:sldLayoutMk cId="2732297276" sldId="21474837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27-1-2022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7E8BD-8A77-4400-ABCC-D5EC1EDD2A40}" type="datetimeFigureOut">
              <a:rPr lang="nl-NL" smtClean="0"/>
              <a:t>27-1-2022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7E90E-4C6F-47DE-945C-81504D2BD082}" type="slidenum">
              <a:rPr lang="nl-NL" smtClean="0"/>
              <a:t>‹nr.›</a:t>
            </a:fld>
            <a:endParaRPr lang="nl-NL"/>
          </a:p>
        </p:txBody>
      </p:sp>
    </p:spTree>
    <p:extLst>
      <p:ext uri="{BB962C8B-B14F-4D97-AF65-F5344CB8AC3E}">
        <p14:creationId xmlns:p14="http://schemas.microsoft.com/office/powerpoint/2010/main" val="242864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b="1" dirty="0" err="1"/>
              <a:t>Regenwater</a:t>
            </a:r>
            <a:endParaRPr lang="en-US" b="1" dirty="0"/>
          </a:p>
          <a:p>
            <a:pPr lvl="1"/>
            <a:r>
              <a:rPr lang="en-US" dirty="0" err="1"/>
              <a:t>Opvangen</a:t>
            </a:r>
            <a:r>
              <a:rPr lang="en-US" dirty="0"/>
              <a:t> in </a:t>
            </a:r>
            <a:r>
              <a:rPr lang="en-US" dirty="0" err="1"/>
              <a:t>waterbassins</a:t>
            </a:r>
            <a:endParaRPr lang="en-US" dirty="0"/>
          </a:p>
          <a:p>
            <a:pPr lvl="1"/>
            <a:r>
              <a:rPr lang="en-US" dirty="0" err="1"/>
              <a:t>Schommelende</a:t>
            </a:r>
            <a:r>
              <a:rPr lang="en-US" dirty="0"/>
              <a:t> </a:t>
            </a:r>
            <a:r>
              <a:rPr lang="en-US" dirty="0" err="1"/>
              <a:t>zuurgraad</a:t>
            </a:r>
            <a:endParaRPr lang="en-US" dirty="0"/>
          </a:p>
          <a:p>
            <a:pPr lvl="1"/>
            <a:r>
              <a:rPr lang="en-US" dirty="0" err="1"/>
              <a:t>Algengroei</a:t>
            </a:r>
            <a:endParaRPr lang="en-US" dirty="0"/>
          </a:p>
          <a:p>
            <a:pPr marL="0" indent="0">
              <a:buNone/>
            </a:pPr>
            <a:r>
              <a:rPr lang="en-US" b="1" dirty="0" err="1"/>
              <a:t>Leidingwater</a:t>
            </a:r>
            <a:endParaRPr lang="en-US" b="1" dirty="0"/>
          </a:p>
          <a:p>
            <a:pPr lvl="1"/>
            <a:r>
              <a:rPr lang="en-US" dirty="0" err="1"/>
              <a:t>Vaak</a:t>
            </a:r>
            <a:r>
              <a:rPr lang="en-US" dirty="0"/>
              <a:t> </a:t>
            </a:r>
            <a:r>
              <a:rPr lang="en-US" dirty="0" err="1"/>
              <a:t>hoge</a:t>
            </a:r>
            <a:r>
              <a:rPr lang="en-US" dirty="0"/>
              <a:t> </a:t>
            </a:r>
            <a:r>
              <a:rPr lang="en-US" dirty="0" err="1"/>
              <a:t>zuurgraad</a:t>
            </a:r>
            <a:endParaRPr lang="en-US" dirty="0"/>
          </a:p>
          <a:p>
            <a:pPr lvl="1"/>
            <a:r>
              <a:rPr lang="en-US" dirty="0"/>
              <a:t>Kan </a:t>
            </a:r>
            <a:r>
              <a:rPr lang="en-US" dirty="0" err="1"/>
              <a:t>stoffen</a:t>
            </a:r>
            <a:r>
              <a:rPr lang="en-US" dirty="0"/>
              <a:t> </a:t>
            </a:r>
            <a:r>
              <a:rPr lang="en-US" dirty="0" err="1"/>
              <a:t>als</a:t>
            </a:r>
            <a:r>
              <a:rPr lang="en-US" dirty="0"/>
              <a:t> </a:t>
            </a:r>
            <a:r>
              <a:rPr lang="en-US" dirty="0" err="1"/>
              <a:t>chloor</a:t>
            </a:r>
            <a:r>
              <a:rPr lang="en-US" dirty="0"/>
              <a:t> </a:t>
            </a:r>
            <a:r>
              <a:rPr lang="en-US" dirty="0" err="1"/>
              <a:t>bevatten</a:t>
            </a:r>
            <a:endParaRPr lang="en-US" dirty="0"/>
          </a:p>
          <a:p>
            <a:pPr lvl="1"/>
            <a:r>
              <a:rPr lang="en-US" dirty="0" err="1"/>
              <a:t>Kwaliteit</a:t>
            </a:r>
            <a:r>
              <a:rPr lang="en-US" dirty="0"/>
              <a:t> </a:t>
            </a:r>
            <a:r>
              <a:rPr lang="en-US" dirty="0" err="1"/>
              <a:t>verschilt</a:t>
            </a:r>
            <a:r>
              <a:rPr lang="en-US" dirty="0"/>
              <a:t> per </a:t>
            </a:r>
            <a:r>
              <a:rPr lang="en-US" dirty="0" err="1"/>
              <a:t>regio</a:t>
            </a:r>
            <a:endParaRPr lang="en-US" dirty="0"/>
          </a:p>
          <a:p>
            <a:pPr marL="0" indent="0">
              <a:buNone/>
            </a:pPr>
            <a:r>
              <a:rPr lang="en-US" b="1" dirty="0" err="1"/>
              <a:t>Bronwater</a:t>
            </a:r>
            <a:r>
              <a:rPr lang="en-US" b="1" dirty="0"/>
              <a:t> (</a:t>
            </a:r>
            <a:r>
              <a:rPr lang="en-US" b="1" dirty="0" err="1"/>
              <a:t>grondwater</a:t>
            </a:r>
            <a:r>
              <a:rPr lang="en-US" b="1" dirty="0"/>
              <a:t>)</a:t>
            </a:r>
          </a:p>
          <a:p>
            <a:pPr lvl="1"/>
            <a:r>
              <a:rPr lang="en-US" dirty="0" err="1"/>
              <a:t>Vaak</a:t>
            </a:r>
            <a:r>
              <a:rPr lang="en-US" dirty="0"/>
              <a:t> </a:t>
            </a:r>
            <a:r>
              <a:rPr lang="en-US" dirty="0" err="1"/>
              <a:t>hoog</a:t>
            </a:r>
            <a:r>
              <a:rPr lang="en-US" dirty="0"/>
              <a:t> </a:t>
            </a:r>
            <a:r>
              <a:rPr lang="en-US" dirty="0" err="1"/>
              <a:t>ijzergehalte</a:t>
            </a:r>
            <a:endParaRPr lang="en-US" dirty="0"/>
          </a:p>
          <a:p>
            <a:pPr lvl="1"/>
            <a:r>
              <a:rPr lang="en-US" dirty="0" err="1"/>
              <a:t>Beperkt</a:t>
            </a:r>
            <a:r>
              <a:rPr lang="en-US" dirty="0"/>
              <a:t> </a:t>
            </a:r>
            <a:r>
              <a:rPr lang="en-US" dirty="0" err="1"/>
              <a:t>voorradig</a:t>
            </a:r>
            <a:endParaRPr lang="en-US" dirty="0"/>
          </a:p>
          <a:p>
            <a:pPr lvl="1"/>
            <a:r>
              <a:rPr lang="en-US" dirty="0"/>
              <a:t>Lage </a:t>
            </a:r>
            <a:r>
              <a:rPr lang="en-US" dirty="0" err="1"/>
              <a:t>temperatuur</a:t>
            </a:r>
            <a:endParaRPr lang="en-US" dirty="0"/>
          </a:p>
          <a:p>
            <a:endParaRPr lang="en-US" dirty="0"/>
          </a:p>
          <a:p>
            <a:pPr marL="0" indent="0">
              <a:buNone/>
            </a:pPr>
            <a:r>
              <a:rPr lang="en-US" b="1" dirty="0" err="1"/>
              <a:t>Oppervlaktewater</a:t>
            </a:r>
            <a:endParaRPr lang="en-US" b="1" dirty="0"/>
          </a:p>
          <a:p>
            <a:pPr lvl="1"/>
            <a:r>
              <a:rPr lang="en-US" dirty="0" err="1"/>
              <a:t>Kanalen</a:t>
            </a:r>
            <a:r>
              <a:rPr lang="en-US" dirty="0"/>
              <a:t>, </a:t>
            </a:r>
            <a:r>
              <a:rPr lang="en-US" dirty="0" err="1"/>
              <a:t>meren</a:t>
            </a:r>
            <a:r>
              <a:rPr lang="en-US" dirty="0"/>
              <a:t> of </a:t>
            </a:r>
            <a:r>
              <a:rPr lang="en-US" dirty="0" err="1"/>
              <a:t>sloten</a:t>
            </a:r>
            <a:endParaRPr lang="en-US" dirty="0"/>
          </a:p>
          <a:p>
            <a:pPr lvl="1"/>
            <a:r>
              <a:rPr lang="en-US" dirty="0" err="1"/>
              <a:t>Kans</a:t>
            </a:r>
            <a:r>
              <a:rPr lang="en-US" dirty="0"/>
              <a:t> op </a:t>
            </a:r>
            <a:r>
              <a:rPr lang="en-US" dirty="0" err="1"/>
              <a:t>verontreiniging</a:t>
            </a:r>
            <a:endParaRPr lang="en-US" dirty="0"/>
          </a:p>
          <a:p>
            <a:pPr lvl="1"/>
            <a:endParaRPr lang="en-US" dirty="0"/>
          </a:p>
          <a:p>
            <a:endParaRPr lang="nl-NL" dirty="0"/>
          </a:p>
        </p:txBody>
      </p:sp>
      <p:sp>
        <p:nvSpPr>
          <p:cNvPr id="4" name="Tijdelijke aanduiding voor dianummer 3"/>
          <p:cNvSpPr>
            <a:spLocks noGrp="1"/>
          </p:cNvSpPr>
          <p:nvPr>
            <p:ph type="sldNum" sz="quarter" idx="5"/>
          </p:nvPr>
        </p:nvSpPr>
        <p:spPr/>
        <p:txBody>
          <a:bodyPr/>
          <a:lstStyle/>
          <a:p>
            <a:fld id="{49D7E90E-4C6F-47DE-945C-81504D2BD082}" type="slidenum">
              <a:rPr lang="nl-NL" smtClean="0"/>
              <a:t>4</a:t>
            </a:fld>
            <a:endParaRPr lang="nl-NL"/>
          </a:p>
        </p:txBody>
      </p:sp>
    </p:spTree>
    <p:extLst>
      <p:ext uri="{BB962C8B-B14F-4D97-AF65-F5344CB8AC3E}">
        <p14:creationId xmlns:p14="http://schemas.microsoft.com/office/powerpoint/2010/main" val="165390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15</a:t>
            </a:fld>
            <a:endParaRPr lang="nl-NL"/>
          </a:p>
        </p:txBody>
      </p:sp>
    </p:spTree>
    <p:extLst>
      <p:ext uri="{BB962C8B-B14F-4D97-AF65-F5344CB8AC3E}">
        <p14:creationId xmlns:p14="http://schemas.microsoft.com/office/powerpoint/2010/main" val="197130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16</a:t>
            </a:fld>
            <a:endParaRPr lang="nl-NL"/>
          </a:p>
        </p:txBody>
      </p:sp>
    </p:spTree>
    <p:extLst>
      <p:ext uri="{BB962C8B-B14F-4D97-AF65-F5344CB8AC3E}">
        <p14:creationId xmlns:p14="http://schemas.microsoft.com/office/powerpoint/2010/main" val="214839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17</a:t>
            </a:fld>
            <a:endParaRPr lang="nl-NL"/>
          </a:p>
        </p:txBody>
      </p:sp>
    </p:spTree>
    <p:extLst>
      <p:ext uri="{BB962C8B-B14F-4D97-AF65-F5344CB8AC3E}">
        <p14:creationId xmlns:p14="http://schemas.microsoft.com/office/powerpoint/2010/main" val="214839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18</a:t>
            </a:fld>
            <a:endParaRPr lang="nl-NL"/>
          </a:p>
        </p:txBody>
      </p:sp>
    </p:spTree>
    <p:extLst>
      <p:ext uri="{BB962C8B-B14F-4D97-AF65-F5344CB8AC3E}">
        <p14:creationId xmlns:p14="http://schemas.microsoft.com/office/powerpoint/2010/main" val="113439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19</a:t>
            </a:fld>
            <a:endParaRPr lang="nl-NL"/>
          </a:p>
        </p:txBody>
      </p:sp>
    </p:spTree>
    <p:extLst>
      <p:ext uri="{BB962C8B-B14F-4D97-AF65-F5344CB8AC3E}">
        <p14:creationId xmlns:p14="http://schemas.microsoft.com/office/powerpoint/2010/main" val="273864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21</a:t>
            </a:fld>
            <a:endParaRPr lang="nl-NL"/>
          </a:p>
        </p:txBody>
      </p:sp>
    </p:spTree>
    <p:extLst>
      <p:ext uri="{BB962C8B-B14F-4D97-AF65-F5344CB8AC3E}">
        <p14:creationId xmlns:p14="http://schemas.microsoft.com/office/powerpoint/2010/main" val="133260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Temperatuur, zuurstofgehalte, biologische kwaliteit, chemische kwaliteit</a:t>
            </a:r>
          </a:p>
          <a:p>
            <a:pPr marL="228600" indent="-228600">
              <a:buFont typeface="+mj-lt"/>
              <a:buAutoNum type="arabicPeriod"/>
            </a:pPr>
            <a:r>
              <a:rPr lang="nl-NL" dirty="0"/>
              <a:t>Filteren, </a:t>
            </a:r>
            <a:r>
              <a:rPr lang="nl-NL" dirty="0" err="1"/>
              <a:t>ontijzeren</a:t>
            </a:r>
            <a:r>
              <a:rPr lang="nl-NL" dirty="0"/>
              <a:t> (door beluchten), ontzouten, mengen, ontsmetten</a:t>
            </a:r>
          </a:p>
          <a:p>
            <a:pPr marL="228600" indent="-228600">
              <a:buFont typeface="+mj-lt"/>
              <a:buAutoNum type="arabicPeriod"/>
            </a:pPr>
            <a:r>
              <a:rPr lang="nl-NL" dirty="0"/>
              <a:t>D.m.v. omgekeerde osmose. Haalt niet enkel zout maar alle soorten meststoffen uit het water</a:t>
            </a:r>
          </a:p>
          <a:p>
            <a:pPr marL="228600" indent="-228600">
              <a:buFont typeface="+mj-lt"/>
              <a:buAutoNum type="arabicPeriod"/>
            </a:pPr>
            <a:r>
              <a:rPr lang="nl-NL" dirty="0"/>
              <a:t>Verhitten, toevoegen van ozon, bestralen met uv-licht en met een biologisch filter</a:t>
            </a:r>
          </a:p>
          <a:p>
            <a:pPr marL="228600" indent="-228600">
              <a:buFont typeface="+mj-lt"/>
              <a:buAutoNum type="arabicPeriod"/>
            </a:pPr>
            <a:r>
              <a:rPr lang="nl-NL" dirty="0"/>
              <a:t>De nul-emissie of nul-lozing. Dit betekent dat kwekers geen verontreinigd water meer mogen lozen op het oppervlaktewater. Met gefilterd water mag dit nog wel, of kwekers moeten kunnen aantonen dat ze niet lozen op het oppervlaktewater.</a:t>
            </a:r>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22</a:t>
            </a:fld>
            <a:endParaRPr lang="nl-NL"/>
          </a:p>
        </p:txBody>
      </p:sp>
    </p:spTree>
    <p:extLst>
      <p:ext uri="{BB962C8B-B14F-4D97-AF65-F5344CB8AC3E}">
        <p14:creationId xmlns:p14="http://schemas.microsoft.com/office/powerpoint/2010/main" val="2237873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24</a:t>
            </a:fld>
            <a:endParaRPr lang="nl-NL"/>
          </a:p>
        </p:txBody>
      </p:sp>
    </p:spTree>
    <p:extLst>
      <p:ext uri="{BB962C8B-B14F-4D97-AF65-F5344CB8AC3E}">
        <p14:creationId xmlns:p14="http://schemas.microsoft.com/office/powerpoint/2010/main" val="33960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5</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6</a:t>
            </a:fld>
            <a:endParaRPr lang="nl-NL"/>
          </a:p>
        </p:txBody>
      </p:sp>
    </p:spTree>
    <p:extLst>
      <p:ext uri="{BB962C8B-B14F-4D97-AF65-F5344CB8AC3E}">
        <p14:creationId xmlns:p14="http://schemas.microsoft.com/office/powerpoint/2010/main" val="44948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7</a:t>
            </a:fld>
            <a:endParaRPr lang="nl-NL"/>
          </a:p>
        </p:txBody>
      </p:sp>
    </p:spTree>
    <p:extLst>
      <p:ext uri="{BB962C8B-B14F-4D97-AF65-F5344CB8AC3E}">
        <p14:creationId xmlns:p14="http://schemas.microsoft.com/office/powerpoint/2010/main" val="130647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8</a:t>
            </a:fld>
            <a:endParaRPr lang="nl-NL"/>
          </a:p>
        </p:txBody>
      </p:sp>
    </p:spTree>
    <p:extLst>
      <p:ext uri="{BB962C8B-B14F-4D97-AF65-F5344CB8AC3E}">
        <p14:creationId xmlns:p14="http://schemas.microsoft.com/office/powerpoint/2010/main" val="290131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zie je aanslag van water met een hoog ijzergehalte.</a:t>
            </a:r>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9</a:t>
            </a:fld>
            <a:endParaRPr lang="nl-NL"/>
          </a:p>
        </p:txBody>
      </p:sp>
    </p:spTree>
    <p:extLst>
      <p:ext uri="{BB962C8B-B14F-4D97-AF65-F5344CB8AC3E}">
        <p14:creationId xmlns:p14="http://schemas.microsoft.com/office/powerpoint/2010/main" val="384623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10</a:t>
            </a:fld>
            <a:endParaRPr lang="nl-NL"/>
          </a:p>
        </p:txBody>
      </p:sp>
    </p:spTree>
    <p:extLst>
      <p:ext uri="{BB962C8B-B14F-4D97-AF65-F5344CB8AC3E}">
        <p14:creationId xmlns:p14="http://schemas.microsoft.com/office/powerpoint/2010/main" val="419574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11</a:t>
            </a:fld>
            <a:endParaRPr lang="nl-NL"/>
          </a:p>
        </p:txBody>
      </p:sp>
    </p:spTree>
    <p:extLst>
      <p:ext uri="{BB962C8B-B14F-4D97-AF65-F5344CB8AC3E}">
        <p14:creationId xmlns:p14="http://schemas.microsoft.com/office/powerpoint/2010/main" val="191183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13</a:t>
            </a:fld>
            <a:endParaRPr lang="nl-NL"/>
          </a:p>
        </p:txBody>
      </p:sp>
    </p:spTree>
    <p:extLst>
      <p:ext uri="{BB962C8B-B14F-4D97-AF65-F5344CB8AC3E}">
        <p14:creationId xmlns:p14="http://schemas.microsoft.com/office/powerpoint/2010/main" val="725918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96626-4E26-492A-99E0-01113E2E31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3B1B1A6-6C9D-4924-BC3D-96052EF1B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E52860C-83EE-443D-AA37-AD8B276D68A1}"/>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Tijdelijke aanduiding voor voettekst 4">
            <a:extLst>
              <a:ext uri="{FF2B5EF4-FFF2-40B4-BE49-F238E27FC236}">
                <a16:creationId xmlns:a16="http://schemas.microsoft.com/office/drawing/2014/main" id="{6BF3D9AC-3414-4214-A8ED-FBFE7FC2BA1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3B97FBC-3ED3-4B9F-9D26-29ECC74433C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pic>
        <p:nvPicPr>
          <p:cNvPr id="7" name="Afbeelding 6">
            <a:extLst>
              <a:ext uri="{FF2B5EF4-FFF2-40B4-BE49-F238E27FC236}">
                <a16:creationId xmlns:a16="http://schemas.microsoft.com/office/drawing/2014/main" id="{0CAF42E3-F9C7-4945-B481-810E7353AD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384737301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EEBAE-86D5-41FA-AD33-54DC5EFEED9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50FAF1C-2CCB-4297-9CB3-717218D5F6C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C616BE-1F87-4BB7-B6BB-C7D98C61CC18}"/>
              </a:ext>
            </a:extLst>
          </p:cNvPr>
          <p:cNvSpPr>
            <a:spLocks noGrp="1"/>
          </p:cNvSpPr>
          <p:nvPr>
            <p:ph type="dt" sz="half" idx="10"/>
          </p:nvPr>
        </p:nvSpPr>
        <p:spPr/>
        <p:txBody>
          <a:bodyPr/>
          <a:lstStyle/>
          <a:p>
            <a:fld id="{55C6B4A9-1611-4792-9094-5F34BCA07E0B}" type="datetimeFigureOut">
              <a:rPr lang="en-US" smtClean="0"/>
              <a:t>1/27/2022</a:t>
            </a:fld>
            <a:endParaRPr lang="en-US" dirty="0"/>
          </a:p>
        </p:txBody>
      </p:sp>
      <p:sp>
        <p:nvSpPr>
          <p:cNvPr id="5" name="Tijdelijke aanduiding voor voettekst 4">
            <a:extLst>
              <a:ext uri="{FF2B5EF4-FFF2-40B4-BE49-F238E27FC236}">
                <a16:creationId xmlns:a16="http://schemas.microsoft.com/office/drawing/2014/main" id="{0E2F7637-BF4E-4F17-944B-6FCC25D77A3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9461537-F542-4DE6-BE91-89171C827AA7}"/>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22751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754C779-6121-4550-A76F-F78D96BDF1B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BD4F37C-9DE3-4ED8-B696-C6E59A16556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F5F422-A99E-4FA8-8393-972C833A9EB9}"/>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Tijdelijke aanduiding voor voettekst 4">
            <a:extLst>
              <a:ext uri="{FF2B5EF4-FFF2-40B4-BE49-F238E27FC236}">
                <a16:creationId xmlns:a16="http://schemas.microsoft.com/office/drawing/2014/main" id="{28D7BA45-B2AF-4D9B-9056-08C63E4A1E7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CDE5120-BFAE-4816-8473-4D72E077419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0229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156250892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977358695"/>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415643778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322702708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4638822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284540297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378974994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64353587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F4C0F-AFD2-4207-BF9B-F591F593FB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0217215-2886-432B-8A23-BF7E270FF79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EEA4A7-EB06-494D-913A-047DD5C4E5A2}"/>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Tijdelijke aanduiding voor voettekst 4">
            <a:extLst>
              <a:ext uri="{FF2B5EF4-FFF2-40B4-BE49-F238E27FC236}">
                <a16:creationId xmlns:a16="http://schemas.microsoft.com/office/drawing/2014/main" id="{B21EC291-E2DC-4D7F-9277-659D2612B02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505BB0F-88F2-4459-8C2A-1C005C17047E}"/>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00451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2634090006"/>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352525703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75417503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1505278797"/>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1B6F6-403F-4486-8CB5-9D255634685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6D41BBD-6E4E-443B-A1E7-5955AB92A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E9CC52D-A09B-45BF-9382-73B6D237E79E}"/>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Tijdelijke aanduiding voor voettekst 4">
            <a:extLst>
              <a:ext uri="{FF2B5EF4-FFF2-40B4-BE49-F238E27FC236}">
                <a16:creationId xmlns:a16="http://schemas.microsoft.com/office/drawing/2014/main" id="{24D88F85-082E-4C69-9675-0C3B78A7D14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663A1006-3A6F-4A1C-9E8A-769413193E0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95713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4270356866"/>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79736634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3151926695"/>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2732297276"/>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218374202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8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168002703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211454930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96400-D9A2-4B99-9096-3A952AECB1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9FF79C8-C4C1-4517-A67C-D3AC044C71A8}"/>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520BB29-DEB6-44C1-988E-0A6D13939188}"/>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E3967DA-8556-4AFA-86C2-17EA31E68DB7}"/>
              </a:ext>
            </a:extLst>
          </p:cNvPr>
          <p:cNvSpPr>
            <a:spLocks noGrp="1"/>
          </p:cNvSpPr>
          <p:nvPr>
            <p:ph type="dt" sz="half" idx="10"/>
          </p:nvPr>
        </p:nvSpPr>
        <p:spPr/>
        <p:txBody>
          <a:bodyPr/>
          <a:lstStyle/>
          <a:p>
            <a:fld id="{EB712588-04B1-427B-82EE-E8DB90309F08}" type="datetimeFigureOut">
              <a:rPr lang="en-US" smtClean="0"/>
              <a:t>1/27/2022</a:t>
            </a:fld>
            <a:endParaRPr lang="en-US" dirty="0"/>
          </a:p>
        </p:txBody>
      </p:sp>
      <p:sp>
        <p:nvSpPr>
          <p:cNvPr id="6" name="Tijdelijke aanduiding voor voettekst 5">
            <a:extLst>
              <a:ext uri="{FF2B5EF4-FFF2-40B4-BE49-F238E27FC236}">
                <a16:creationId xmlns:a16="http://schemas.microsoft.com/office/drawing/2014/main" id="{110AA143-D6E6-4A14-9497-05207B29675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42E6DF3-CF1E-4CDA-905F-C0BD54CD5821}"/>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351537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98C16-8706-433E-B287-944E2A70E5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EEA3D63-AB8A-4416-88F4-D18EE76F90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7836671-DE44-4D7C-806E-A31CDAF55A1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050D004-8720-4B74-AED0-B4F89B334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6F7A017-7E18-4388-BC66-D0CE9D4B2F2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9B289C9-FEFE-432F-A1E8-320417AADA98}"/>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Tijdelijke aanduiding voor voettekst 7">
            <a:extLst>
              <a:ext uri="{FF2B5EF4-FFF2-40B4-BE49-F238E27FC236}">
                <a16:creationId xmlns:a16="http://schemas.microsoft.com/office/drawing/2014/main" id="{37F838D5-3F75-43C1-B875-093A4F6020CD}"/>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A4734E84-BBA7-48F8-BCCC-EFC4E082938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4403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5DD24-BC2E-4AAB-9694-22F3357C518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BDA647F-7A0C-4F0F-A2BE-BE3840C48FB3}"/>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4" name="Tijdelijke aanduiding voor voettekst 3">
            <a:extLst>
              <a:ext uri="{FF2B5EF4-FFF2-40B4-BE49-F238E27FC236}">
                <a16:creationId xmlns:a16="http://schemas.microsoft.com/office/drawing/2014/main" id="{349C9342-8CE1-4B78-A4BD-E908FA4AD005}"/>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896805DE-AEA0-400B-B572-502CDC1AD8E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4432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4F0238-EB76-4D39-A208-DE573F75F540}"/>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3" name="Tijdelijke aanduiding voor voettekst 2">
            <a:extLst>
              <a:ext uri="{FF2B5EF4-FFF2-40B4-BE49-F238E27FC236}">
                <a16:creationId xmlns:a16="http://schemas.microsoft.com/office/drawing/2014/main" id="{F15C564C-07EF-4721-8D0A-9A4B8936BF8B}"/>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1E7F4B6A-38C5-480A-8E3E-4623A180E02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5662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0E91-7F93-4F83-97D6-B259217622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9745F0-F47E-4F9D-AE22-8B793C952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3652FC-697C-41CD-9FBB-E272D7745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267B0B9-4760-4466-BB65-F567D5186414}"/>
              </a:ext>
            </a:extLst>
          </p:cNvPr>
          <p:cNvSpPr>
            <a:spLocks noGrp="1"/>
          </p:cNvSpPr>
          <p:nvPr>
            <p:ph type="dt" sz="half" idx="10"/>
          </p:nvPr>
        </p:nvSpPr>
        <p:spPr/>
        <p:txBody>
          <a:bodyPr/>
          <a:lstStyle/>
          <a:p>
            <a:fld id="{42A54C80-263E-416B-A8E0-580EDEADCBDC}" type="datetimeFigureOut">
              <a:rPr lang="en-US" smtClean="0"/>
              <a:t>1/27/2022</a:t>
            </a:fld>
            <a:endParaRPr lang="en-US" dirty="0"/>
          </a:p>
        </p:txBody>
      </p:sp>
      <p:sp>
        <p:nvSpPr>
          <p:cNvPr id="6" name="Tijdelijke aanduiding voor voettekst 5">
            <a:extLst>
              <a:ext uri="{FF2B5EF4-FFF2-40B4-BE49-F238E27FC236}">
                <a16:creationId xmlns:a16="http://schemas.microsoft.com/office/drawing/2014/main" id="{BEF778E8-8201-4AF7-A669-A627760A44C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CDFC4173-4006-431B-A1DC-2EE529E2E058}"/>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58094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60814-3106-418D-B974-20EEED07EF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23AF4BE-014F-47D7-A2DA-BCD3802D1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8B80E96-34E5-40FF-8A27-099343390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4AC410B-A763-4A16-B6F9-51AF5D36A5AD}"/>
              </a:ext>
            </a:extLst>
          </p:cNvPr>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Tijdelijke aanduiding voor voettekst 5">
            <a:extLst>
              <a:ext uri="{FF2B5EF4-FFF2-40B4-BE49-F238E27FC236}">
                <a16:creationId xmlns:a16="http://schemas.microsoft.com/office/drawing/2014/main" id="{FF9E45EC-2C1F-44A3-A314-C3B0E52DBED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C706385-33FA-44A2-A7B5-40B2A1FF3F4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279398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D3CEE6-93A5-4C51-AC56-978D42D91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7CBB56F-0393-47B2-A6CA-C62FF3935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528768-5E20-441B-9BEB-276B8E7FE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1/27/2022</a:t>
            </a:fld>
            <a:endParaRPr lang="en-US" dirty="0"/>
          </a:p>
        </p:txBody>
      </p:sp>
      <p:sp>
        <p:nvSpPr>
          <p:cNvPr id="5" name="Tijdelijke aanduiding voor voettekst 4">
            <a:extLst>
              <a:ext uri="{FF2B5EF4-FFF2-40B4-BE49-F238E27FC236}">
                <a16:creationId xmlns:a16="http://schemas.microsoft.com/office/drawing/2014/main" id="{3832CC85-C263-4E02-880C-ED5512277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C506A4B7-A211-49BA-9B68-1EB2E7A4C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pic>
        <p:nvPicPr>
          <p:cNvPr id="7" name="Afbeelding 6">
            <a:extLst>
              <a:ext uri="{FF2B5EF4-FFF2-40B4-BE49-F238E27FC236}">
                <a16:creationId xmlns:a16="http://schemas.microsoft.com/office/drawing/2014/main" id="{758DE185-4E47-4F4A-B39E-79E240BB314F}"/>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028115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51" r:id="rId24"/>
    <p:sldLayoutId id="2147483649" r:id="rId25"/>
    <p:sldLayoutId id="2147483652" r:id="rId26"/>
    <p:sldLayoutId id="2147483653" r:id="rId27"/>
    <p:sldLayoutId id="2147483657" r:id="rId28"/>
    <p:sldLayoutId id="2147483654" r:id="rId29"/>
    <p:sldLayoutId id="2147483655" r:id="rId30"/>
    <p:sldLayoutId id="2147483656" r:id="rId31"/>
    <p:sldLayoutId id="2147483720" r:id="rId32"/>
    <p:sldLayoutId id="2147483721" r:id="rId33"/>
    <p:sldLayoutId id="2147483722" r:id="rId34"/>
    <p:sldLayoutId id="2147483723" r:id="rId35"/>
    <p:sldLayoutId id="2147483724" r:id="rId36"/>
    <p:sldLayoutId id="2147483725" r:id="rId37"/>
    <p:sldLayoutId id="2147483726"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video" Target="https://www.youtube.com/embed/G9Ru2kWoq1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908A4-31E8-4A16-9CB8-760288808A5F}"/>
              </a:ext>
            </a:extLst>
          </p:cNvPr>
          <p:cNvSpPr>
            <a:spLocks noGrp="1"/>
          </p:cNvSpPr>
          <p:nvPr>
            <p:ph type="title"/>
          </p:nvPr>
        </p:nvSpPr>
        <p:spPr/>
        <p:txBody>
          <a:bodyPr/>
          <a:lstStyle/>
          <a:p>
            <a:pPr algn="ctr"/>
            <a:r>
              <a:rPr lang="nl-NL" dirty="0">
                <a:solidFill>
                  <a:srgbClr val="0070C0"/>
                </a:solidFill>
              </a:rPr>
              <a:t>Water en </a:t>
            </a:r>
            <a:br>
              <a:rPr lang="nl-NL" dirty="0">
                <a:solidFill>
                  <a:srgbClr val="0070C0"/>
                </a:solidFill>
              </a:rPr>
            </a:br>
            <a:r>
              <a:rPr lang="nl-NL" dirty="0">
                <a:solidFill>
                  <a:srgbClr val="0070C0"/>
                </a:solidFill>
              </a:rPr>
              <a:t>watergeefsystemen</a:t>
            </a:r>
          </a:p>
        </p:txBody>
      </p:sp>
      <p:sp>
        <p:nvSpPr>
          <p:cNvPr id="3" name="Tijdelijke aanduiding voor inhoud 2">
            <a:extLst>
              <a:ext uri="{FF2B5EF4-FFF2-40B4-BE49-F238E27FC236}">
                <a16:creationId xmlns:a16="http://schemas.microsoft.com/office/drawing/2014/main" id="{EF16E214-94C6-44CF-A186-647CF3A8B0B7}"/>
              </a:ext>
            </a:extLst>
          </p:cNvPr>
          <p:cNvSpPr>
            <a:spLocks noGrp="1"/>
          </p:cNvSpPr>
          <p:nvPr>
            <p:ph idx="1"/>
          </p:nvPr>
        </p:nvSpPr>
        <p:spPr>
          <a:xfrm>
            <a:off x="2832392" y="2345647"/>
            <a:ext cx="4286552" cy="615268"/>
          </a:xfrm>
        </p:spPr>
        <p:txBody>
          <a:bodyPr>
            <a:normAutofit fontScale="85000" lnSpcReduction="20000"/>
          </a:bodyPr>
          <a:lstStyle/>
          <a:p>
            <a:r>
              <a:rPr lang="en-US" dirty="0"/>
              <a:t>2. </a:t>
            </a:r>
            <a:r>
              <a:rPr lang="nl-NL" dirty="0"/>
              <a:t>Waterkwaliteit en waterbeheer</a:t>
            </a:r>
          </a:p>
          <a:p>
            <a:endParaRPr lang="nl-NL" dirty="0"/>
          </a:p>
        </p:txBody>
      </p:sp>
    </p:spTree>
    <p:extLst>
      <p:ext uri="{BB962C8B-B14F-4D97-AF65-F5344CB8AC3E}">
        <p14:creationId xmlns:p14="http://schemas.microsoft.com/office/powerpoint/2010/main" val="75764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2 </a:t>
            </a:r>
            <a:r>
              <a:rPr lang="en-US" dirty="0" err="1"/>
              <a:t>Kwaliteitsaspecten</a:t>
            </a:r>
            <a:endParaRPr lang="nl-NL" dirty="0"/>
          </a:p>
        </p:txBody>
      </p:sp>
      <p:sp>
        <p:nvSpPr>
          <p:cNvPr id="3" name="Tijdelijke aanduiding voor inhoud 2"/>
          <p:cNvSpPr>
            <a:spLocks noGrp="1"/>
          </p:cNvSpPr>
          <p:nvPr>
            <p:ph idx="1"/>
          </p:nvPr>
        </p:nvSpPr>
        <p:spPr>
          <a:xfrm>
            <a:off x="1240631" y="1729545"/>
            <a:ext cx="7740000" cy="4351338"/>
          </a:xfrm>
        </p:spPr>
        <p:txBody>
          <a:bodyPr>
            <a:normAutofit/>
          </a:bodyPr>
          <a:lstStyle/>
          <a:p>
            <a:pPr marL="0" indent="0">
              <a:buNone/>
            </a:pPr>
            <a:r>
              <a:rPr lang="nl-NL" dirty="0"/>
              <a:t>Manieren om </a:t>
            </a:r>
            <a:r>
              <a:rPr lang="nl-NL" b="1" dirty="0"/>
              <a:t>vier</a:t>
            </a:r>
            <a:r>
              <a:rPr lang="nl-NL" dirty="0"/>
              <a:t> kwaliteitsfactoren voor water te beïnvloeden</a:t>
            </a:r>
          </a:p>
          <a:p>
            <a:pPr marL="0" indent="0">
              <a:buNone/>
            </a:pPr>
            <a:r>
              <a:rPr lang="nl-NL" dirty="0"/>
              <a:t>:</a:t>
            </a:r>
          </a:p>
          <a:p>
            <a:pPr lvl="1"/>
            <a:r>
              <a:rPr lang="nl-NL" dirty="0"/>
              <a:t>filteren</a:t>
            </a:r>
          </a:p>
          <a:p>
            <a:pPr lvl="1"/>
            <a:r>
              <a:rPr lang="nl-NL" dirty="0" err="1"/>
              <a:t>ontijzeren</a:t>
            </a:r>
            <a:endParaRPr lang="nl-NL" dirty="0"/>
          </a:p>
          <a:p>
            <a:pPr lvl="1"/>
            <a:r>
              <a:rPr lang="nl-NL" dirty="0"/>
              <a:t>ontzouten</a:t>
            </a:r>
          </a:p>
          <a:p>
            <a:pPr lvl="1"/>
            <a:r>
              <a:rPr lang="nl-NL" dirty="0"/>
              <a:t>mengen</a:t>
            </a:r>
          </a:p>
          <a:p>
            <a:pPr lvl="1"/>
            <a:r>
              <a:rPr lang="nl-NL" dirty="0"/>
              <a:t>ontsmetten</a:t>
            </a:r>
          </a:p>
          <a:p>
            <a:endParaRPr lang="nl-NL" b="1" dirty="0"/>
          </a:p>
          <a:p>
            <a:pPr lvl="1"/>
            <a:endParaRPr lang="nl-NL" dirty="0"/>
          </a:p>
          <a:p>
            <a:endParaRPr lang="nl-NL" dirty="0"/>
          </a:p>
          <a:p>
            <a:pPr lvl="1"/>
            <a:endParaRPr lang="nl-NL"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6" name="Afbeelding 5">
            <a:extLst>
              <a:ext uri="{FF2B5EF4-FFF2-40B4-BE49-F238E27FC236}">
                <a16:creationId xmlns:a16="http://schemas.microsoft.com/office/drawing/2014/main" id="{496178A5-FE10-498F-B282-F57009DFF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9897" y="2652438"/>
            <a:ext cx="3340734" cy="2505551"/>
          </a:xfrm>
          <a:prstGeom prst="rect">
            <a:avLst/>
          </a:prstGeom>
          <a:ln>
            <a:noFill/>
          </a:ln>
        </p:spPr>
      </p:pic>
    </p:spTree>
    <p:extLst>
      <p:ext uri="{BB962C8B-B14F-4D97-AF65-F5344CB8AC3E}">
        <p14:creationId xmlns:p14="http://schemas.microsoft.com/office/powerpoint/2010/main" val="923874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3 Waterkwaliteit: filteren</a:t>
            </a:r>
          </a:p>
        </p:txBody>
      </p:sp>
      <p:sp>
        <p:nvSpPr>
          <p:cNvPr id="3" name="Tijdelijke aanduiding voor inhoud 2"/>
          <p:cNvSpPr>
            <a:spLocks noGrp="1"/>
          </p:cNvSpPr>
          <p:nvPr>
            <p:ph idx="1"/>
          </p:nvPr>
        </p:nvSpPr>
        <p:spPr/>
        <p:txBody>
          <a:bodyPr/>
          <a:lstStyle/>
          <a:p>
            <a:pPr marL="0" indent="0">
              <a:buNone/>
            </a:pPr>
            <a:r>
              <a:rPr lang="nl-NL" b="1" dirty="0"/>
              <a:t>Onopgeloste vaste delen</a:t>
            </a:r>
          </a:p>
          <a:p>
            <a:r>
              <a:rPr lang="nl-NL" b="1" dirty="0"/>
              <a:t>Gaasfilter</a:t>
            </a:r>
          </a:p>
          <a:p>
            <a:pPr lvl="1"/>
            <a:r>
              <a:rPr lang="nl-NL" b="1" dirty="0"/>
              <a:t>Bij pompen en spuitleidingen</a:t>
            </a:r>
          </a:p>
          <a:p>
            <a:r>
              <a:rPr lang="nl-NL" b="1" dirty="0"/>
              <a:t>Zandfilter</a:t>
            </a:r>
          </a:p>
          <a:p>
            <a:pPr lvl="1"/>
            <a:r>
              <a:rPr lang="nl-NL" b="1" dirty="0"/>
              <a:t>Grote volumes</a:t>
            </a:r>
          </a:p>
          <a:p>
            <a:pPr lvl="1"/>
            <a:r>
              <a:rPr lang="nl-NL" b="1" dirty="0"/>
              <a:t>Retour- of aanvoerleiding</a:t>
            </a:r>
          </a:p>
          <a:p>
            <a:r>
              <a:rPr lang="nl-NL" b="1" dirty="0"/>
              <a:t>Omgekeerde osmose (ontzouten)</a:t>
            </a:r>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normAutofit/>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654FCBC4-91B5-4CC9-B96C-A5EBDA222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8071" y="3993586"/>
            <a:ext cx="2503799" cy="1877983"/>
          </a:xfrm>
          <a:prstGeom prst="rect">
            <a:avLst/>
          </a:prstGeom>
        </p:spPr>
      </p:pic>
      <p:pic>
        <p:nvPicPr>
          <p:cNvPr id="5" name="Afbeelding 4">
            <a:extLst>
              <a:ext uri="{FF2B5EF4-FFF2-40B4-BE49-F238E27FC236}">
                <a16:creationId xmlns:a16="http://schemas.microsoft.com/office/drawing/2014/main" id="{FCC4E01C-5540-4166-9B12-E671CA0C66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7829" y="1690688"/>
            <a:ext cx="2504283" cy="1877983"/>
          </a:xfrm>
          <a:prstGeom prst="rect">
            <a:avLst/>
          </a:prstGeom>
          <a:ln>
            <a:noFill/>
          </a:ln>
        </p:spPr>
      </p:pic>
    </p:spTree>
    <p:extLst>
      <p:ext uri="{BB962C8B-B14F-4D97-AF65-F5344CB8AC3E}">
        <p14:creationId xmlns:p14="http://schemas.microsoft.com/office/powerpoint/2010/main" val="971369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2" presetClass="entr" presetSubtype="2" fill="hold" nodeType="withEffect">
                                  <p:stCondLst>
                                    <p:cond delay="1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2" presetClass="entr" presetSubtype="2" fill="hold" nodeType="withEffect">
                                  <p:stCondLst>
                                    <p:cond delay="225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a 5" title="Water zuiveren | Van slootwater naar drinkwater | DIY">
            <a:hlinkClick r:id="" action="ppaction://media"/>
            <a:extLst>
              <a:ext uri="{FF2B5EF4-FFF2-40B4-BE49-F238E27FC236}">
                <a16:creationId xmlns:a16="http://schemas.microsoft.com/office/drawing/2014/main" id="{28B12512-88C5-4711-99FD-C67482C6C06F}"/>
              </a:ext>
            </a:extLst>
          </p:cNvPr>
          <p:cNvPicPr>
            <a:picLocks noGrp="1" noRot="1" noChangeAspect="1"/>
          </p:cNvPicPr>
          <p:nvPr>
            <p:ph idx="1"/>
            <a:videoFile r:link="rId1"/>
          </p:nvPr>
        </p:nvPicPr>
        <p:blipFill>
          <a:blip r:embed="rId3"/>
          <a:stretch>
            <a:fillRect/>
          </a:stretch>
        </p:blipFill>
        <p:spPr>
          <a:xfrm>
            <a:off x="838200" y="893763"/>
            <a:ext cx="8088313" cy="4549775"/>
          </a:xfrm>
          <a:prstGeom prst="rect">
            <a:avLst/>
          </a:prstGeom>
        </p:spPr>
      </p:pic>
      <p:sp>
        <p:nvSpPr>
          <p:cNvPr id="4" name="Tijdelijke aanduiding voor tekst 3">
            <a:extLst>
              <a:ext uri="{FF2B5EF4-FFF2-40B4-BE49-F238E27FC236}">
                <a16:creationId xmlns:a16="http://schemas.microsoft.com/office/drawing/2014/main" id="{4111D513-1761-4D2C-9247-B76E0DE2650F}"/>
              </a:ext>
            </a:extLst>
          </p:cNvPr>
          <p:cNvSpPr>
            <a:spLocks noGrp="1"/>
          </p:cNvSpPr>
          <p:nvPr>
            <p:ph type="body" sz="quarter" idx="13"/>
          </p:nvPr>
        </p:nvSpPr>
        <p:spPr/>
        <p:txBody>
          <a:bodyPr/>
          <a:lstStyle/>
          <a:p>
            <a:endParaRPr lang="nl-NL"/>
          </a:p>
        </p:txBody>
      </p:sp>
      <p:sp>
        <p:nvSpPr>
          <p:cNvPr id="5" name="Tijdelijke aanduiding voor tekst 4">
            <a:extLst>
              <a:ext uri="{FF2B5EF4-FFF2-40B4-BE49-F238E27FC236}">
                <a16:creationId xmlns:a16="http://schemas.microsoft.com/office/drawing/2014/main" id="{8E7D7E28-722B-4B1B-812E-856A53AA6FA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28142762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en-US" dirty="0"/>
              <a:t>2.</a:t>
            </a:r>
            <a:r>
              <a:rPr lang="nl-NL" dirty="0"/>
              <a:t>4 </a:t>
            </a:r>
            <a:r>
              <a:rPr lang="en-US" dirty="0" err="1"/>
              <a:t>Waterkwaliteit</a:t>
            </a:r>
            <a:r>
              <a:rPr lang="en-US" dirty="0"/>
              <a:t>: </a:t>
            </a:r>
            <a:r>
              <a:rPr lang="en-US" dirty="0" err="1"/>
              <a:t>ontijzeren</a:t>
            </a:r>
            <a:r>
              <a:rPr lang="en-US" dirty="0"/>
              <a:t> en </a:t>
            </a:r>
            <a:r>
              <a:rPr lang="en-US" dirty="0" err="1"/>
              <a:t>beluchten</a:t>
            </a:r>
            <a:endParaRPr lang="nl-NL" dirty="0"/>
          </a:p>
        </p:txBody>
      </p:sp>
      <p:sp>
        <p:nvSpPr>
          <p:cNvPr id="3" name="Tijdelijke aanduiding voor inhoud 2"/>
          <p:cNvSpPr>
            <a:spLocks noGrp="1"/>
          </p:cNvSpPr>
          <p:nvPr>
            <p:ph idx="1"/>
          </p:nvPr>
        </p:nvSpPr>
        <p:spPr>
          <a:xfrm>
            <a:off x="677334" y="1490133"/>
            <a:ext cx="8596668" cy="4551229"/>
          </a:xfrm>
        </p:spPr>
        <p:txBody>
          <a:bodyPr/>
          <a:lstStyle/>
          <a:p>
            <a:pPr marL="0" indent="0">
              <a:buNone/>
            </a:pPr>
            <a:r>
              <a:rPr lang="en-US" sz="2400" b="1" dirty="0" err="1"/>
              <a:t>Ontijzeren</a:t>
            </a:r>
            <a:r>
              <a:rPr lang="en-US" sz="2400" b="1" dirty="0"/>
              <a:t>: I</a:t>
            </a:r>
            <a:r>
              <a:rPr lang="nl-NL" b="1" dirty="0"/>
              <a:t>s gebaseerd op een eenvoudige behandeling: ijzerhoudend grondwater wordt belucht en het ijzer slaat daardoor neer als ijzervlokken.</a:t>
            </a:r>
          </a:p>
          <a:p>
            <a:pPr marL="0" indent="0">
              <a:buNone/>
            </a:pPr>
            <a:endParaRPr lang="en-US" b="1" dirty="0"/>
          </a:p>
          <a:p>
            <a:pPr marL="0" indent="0">
              <a:buNone/>
            </a:pPr>
            <a:r>
              <a:rPr lang="en-US" b="1" dirty="0" err="1"/>
              <a:t>Ontijzeren</a:t>
            </a:r>
            <a:endParaRPr lang="en-US" b="1" dirty="0"/>
          </a:p>
          <a:p>
            <a:r>
              <a:rPr lang="en-US" b="1" dirty="0" err="1"/>
              <a:t>Te</a:t>
            </a:r>
            <a:r>
              <a:rPr lang="en-US" b="1" dirty="0"/>
              <a:t> </a:t>
            </a:r>
            <a:r>
              <a:rPr lang="en-US" b="1" dirty="0" err="1"/>
              <a:t>hoge</a:t>
            </a:r>
            <a:r>
              <a:rPr lang="en-US" b="1" dirty="0"/>
              <a:t> </a:t>
            </a:r>
            <a:r>
              <a:rPr lang="en-US" b="1" dirty="0" err="1"/>
              <a:t>ijzergehaltes</a:t>
            </a:r>
            <a:r>
              <a:rPr lang="en-US" b="1" dirty="0"/>
              <a:t> in </a:t>
            </a:r>
            <a:r>
              <a:rPr lang="en-US" b="1" dirty="0" err="1"/>
              <a:t>bronwater</a:t>
            </a:r>
            <a:endParaRPr lang="en-US" b="1" dirty="0"/>
          </a:p>
          <a:p>
            <a:r>
              <a:rPr lang="en-US" b="1" dirty="0" err="1"/>
              <a:t>Ontijzeren</a:t>
            </a:r>
            <a:r>
              <a:rPr lang="en-US" b="1" dirty="0"/>
              <a:t> door </a:t>
            </a:r>
            <a:r>
              <a:rPr lang="en-US" b="1" dirty="0" err="1"/>
              <a:t>beluchten</a:t>
            </a:r>
            <a:endParaRPr lang="en-US" b="1" dirty="0"/>
          </a:p>
          <a:p>
            <a:r>
              <a:rPr lang="en-US" b="1" dirty="0" err="1"/>
              <a:t>Opgeloste</a:t>
            </a:r>
            <a:r>
              <a:rPr lang="en-US" b="1" dirty="0"/>
              <a:t> </a:t>
            </a:r>
            <a:r>
              <a:rPr lang="en-US" b="1" dirty="0" err="1"/>
              <a:t>ijzer</a:t>
            </a:r>
            <a:r>
              <a:rPr lang="en-US" b="1" dirty="0"/>
              <a:t> </a:t>
            </a:r>
            <a:r>
              <a:rPr lang="en-US" b="1" dirty="0" err="1"/>
              <a:t>slaat</a:t>
            </a:r>
            <a:r>
              <a:rPr lang="en-US" b="1" dirty="0"/>
              <a:t> </a:t>
            </a:r>
            <a:r>
              <a:rPr lang="en-US" b="1" dirty="0" err="1"/>
              <a:t>neer</a:t>
            </a:r>
            <a:endParaRPr lang="en-US" b="1" dirty="0"/>
          </a:p>
          <a:p>
            <a:r>
              <a:rPr lang="en-US" b="1" dirty="0" err="1"/>
              <a:t>Vervolgens</a:t>
            </a:r>
            <a:r>
              <a:rPr lang="en-US" b="1" dirty="0"/>
              <a:t> </a:t>
            </a:r>
            <a:r>
              <a:rPr lang="en-US" b="1" dirty="0" err="1"/>
              <a:t>filteren</a:t>
            </a:r>
            <a:endParaRPr lang="en-US" b="1" dirty="0"/>
          </a:p>
          <a:p>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normAutofit/>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9278DC6E-6BCF-47AE-B00F-FBC3A1F6F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6379" y="3378081"/>
            <a:ext cx="4149118" cy="3114794"/>
          </a:xfrm>
          <a:prstGeom prst="rect">
            <a:avLst/>
          </a:prstGeom>
          <a:ln>
            <a:noFill/>
          </a:ln>
        </p:spPr>
      </p:pic>
    </p:spTree>
    <p:extLst>
      <p:ext uri="{BB962C8B-B14F-4D97-AF65-F5344CB8AC3E}">
        <p14:creationId xmlns:p14="http://schemas.microsoft.com/office/powerpoint/2010/main" val="351167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2" presetClass="entr" presetSubtype="2" fill="hold" nodeType="withEffect">
                                  <p:stCondLst>
                                    <p:cond delay="3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D7FF4-AD7C-4819-AF46-93BE4437F3C9}"/>
              </a:ext>
            </a:extLst>
          </p:cNvPr>
          <p:cNvSpPr>
            <a:spLocks noGrp="1"/>
          </p:cNvSpPr>
          <p:nvPr>
            <p:ph type="title"/>
          </p:nvPr>
        </p:nvSpPr>
        <p:spPr>
          <a:xfrm>
            <a:off x="788172" y="128217"/>
            <a:ext cx="8596668" cy="1371599"/>
          </a:xfrm>
        </p:spPr>
        <p:txBody>
          <a:bodyPr>
            <a:normAutofit fontScale="90000"/>
          </a:bodyPr>
          <a:lstStyle/>
          <a:p>
            <a:r>
              <a:rPr lang="en-US" dirty="0"/>
              <a:t>2.</a:t>
            </a:r>
            <a:r>
              <a:rPr lang="nl-NL" dirty="0"/>
              <a:t>4 </a:t>
            </a:r>
            <a:r>
              <a:rPr lang="en-US" dirty="0" err="1"/>
              <a:t>Waterkwaliteit</a:t>
            </a:r>
            <a:r>
              <a:rPr lang="en-US" dirty="0"/>
              <a:t>: </a:t>
            </a:r>
            <a:r>
              <a:rPr lang="en-US" dirty="0" err="1"/>
              <a:t>ontijzeren</a:t>
            </a:r>
            <a:r>
              <a:rPr lang="en-US" dirty="0"/>
              <a:t> </a:t>
            </a:r>
            <a:r>
              <a:rPr lang="en-US" dirty="0" err="1"/>
              <a:t>en</a:t>
            </a:r>
            <a:r>
              <a:rPr lang="en-US" dirty="0"/>
              <a:t> </a:t>
            </a:r>
            <a:r>
              <a:rPr lang="en-US" dirty="0" err="1"/>
              <a:t>beluchten</a:t>
            </a:r>
            <a:endParaRPr lang="nl-NL" dirty="0"/>
          </a:p>
        </p:txBody>
      </p:sp>
      <p:sp>
        <p:nvSpPr>
          <p:cNvPr id="3" name="Tijdelijke aanduiding voor tekst 2">
            <a:extLst>
              <a:ext uri="{FF2B5EF4-FFF2-40B4-BE49-F238E27FC236}">
                <a16:creationId xmlns:a16="http://schemas.microsoft.com/office/drawing/2014/main" id="{4AB04A61-0B45-48D3-A5DB-D39B25770DF2}"/>
              </a:ext>
            </a:extLst>
          </p:cNvPr>
          <p:cNvSpPr>
            <a:spLocks noGrp="1"/>
          </p:cNvSpPr>
          <p:nvPr>
            <p:ph type="body" idx="1"/>
          </p:nvPr>
        </p:nvSpPr>
        <p:spPr>
          <a:xfrm>
            <a:off x="551106" y="1540315"/>
            <a:ext cx="8596668" cy="860400"/>
          </a:xfrm>
        </p:spPr>
        <p:txBody>
          <a:bodyPr>
            <a:normAutofit fontScale="92500" lnSpcReduction="20000"/>
          </a:bodyPr>
          <a:lstStyle/>
          <a:p>
            <a:r>
              <a:rPr lang="en-US" sz="2800" dirty="0" err="1"/>
              <a:t>Ontijzeren</a:t>
            </a:r>
            <a:r>
              <a:rPr lang="en-US" sz="2800" dirty="0"/>
              <a:t>: I</a:t>
            </a:r>
            <a:r>
              <a:rPr lang="nl-NL" dirty="0"/>
              <a:t>s gebaseerd op een eenvoudige behandeling: ijzerhoudend grondwater wordt belucht en het ijzer slaat daardoor neer als ijzervlokken.</a:t>
            </a:r>
          </a:p>
          <a:p>
            <a:endParaRPr lang="nl-NL" dirty="0"/>
          </a:p>
        </p:txBody>
      </p:sp>
      <p:pic>
        <p:nvPicPr>
          <p:cNvPr id="4" name="Afbeelding 3">
            <a:extLst>
              <a:ext uri="{FF2B5EF4-FFF2-40B4-BE49-F238E27FC236}">
                <a16:creationId xmlns:a16="http://schemas.microsoft.com/office/drawing/2014/main" id="{306ED1C9-5DE8-45E9-96AF-28636606ADBB}"/>
              </a:ext>
            </a:extLst>
          </p:cNvPr>
          <p:cNvPicPr>
            <a:picLocks noChangeAspect="1"/>
          </p:cNvPicPr>
          <p:nvPr/>
        </p:nvPicPr>
        <p:blipFill>
          <a:blip r:embed="rId2"/>
          <a:stretch>
            <a:fillRect/>
          </a:stretch>
        </p:blipFill>
        <p:spPr>
          <a:xfrm>
            <a:off x="3324891" y="2125364"/>
            <a:ext cx="6059949" cy="4663844"/>
          </a:xfrm>
          <a:prstGeom prst="rect">
            <a:avLst/>
          </a:prstGeom>
        </p:spPr>
      </p:pic>
    </p:spTree>
    <p:extLst>
      <p:ext uri="{BB962C8B-B14F-4D97-AF65-F5344CB8AC3E}">
        <p14:creationId xmlns:p14="http://schemas.microsoft.com/office/powerpoint/2010/main" val="356078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2.5 </a:t>
            </a:r>
            <a:r>
              <a:rPr lang="en-US" dirty="0" err="1"/>
              <a:t>Waterkwaliteit</a:t>
            </a:r>
            <a:r>
              <a:rPr lang="en-US" dirty="0"/>
              <a:t>: </a:t>
            </a:r>
            <a:r>
              <a:rPr lang="en-US" dirty="0" err="1"/>
              <a:t>ontzouten</a:t>
            </a:r>
            <a:endParaRPr lang="nl-NL" dirty="0"/>
          </a:p>
        </p:txBody>
      </p:sp>
      <p:sp>
        <p:nvSpPr>
          <p:cNvPr id="3" name="Tijdelijke aanduiding voor inhoud 2"/>
          <p:cNvSpPr>
            <a:spLocks noGrp="1"/>
          </p:cNvSpPr>
          <p:nvPr>
            <p:ph idx="1"/>
          </p:nvPr>
        </p:nvSpPr>
        <p:spPr/>
        <p:txBody>
          <a:bodyPr/>
          <a:lstStyle/>
          <a:p>
            <a:pPr marL="0" indent="0">
              <a:buNone/>
            </a:pPr>
            <a:r>
              <a:rPr lang="en-US" b="1" dirty="0" err="1"/>
              <a:t>Ontzouten</a:t>
            </a:r>
            <a:endParaRPr lang="en-US" b="1" dirty="0"/>
          </a:p>
          <a:p>
            <a:r>
              <a:rPr lang="en-US" b="1" dirty="0" err="1"/>
              <a:t>Ontdoen</a:t>
            </a:r>
            <a:r>
              <a:rPr lang="en-US" b="1" dirty="0"/>
              <a:t> van </a:t>
            </a:r>
            <a:r>
              <a:rPr lang="en-US" b="1" dirty="0" err="1"/>
              <a:t>overtollig</a:t>
            </a:r>
            <a:r>
              <a:rPr lang="en-US" b="1" dirty="0"/>
              <a:t> </a:t>
            </a:r>
            <a:r>
              <a:rPr lang="en-US" b="1" dirty="0" err="1"/>
              <a:t>en</a:t>
            </a:r>
            <a:r>
              <a:rPr lang="en-US" b="1" dirty="0"/>
              <a:t> </a:t>
            </a:r>
            <a:r>
              <a:rPr lang="en-US" b="1" dirty="0" err="1"/>
              <a:t>schadelijk</a:t>
            </a:r>
            <a:r>
              <a:rPr lang="en-US" b="1" dirty="0"/>
              <a:t> </a:t>
            </a:r>
            <a:r>
              <a:rPr lang="en-US" b="1" dirty="0" err="1"/>
              <a:t>zout</a:t>
            </a:r>
            <a:endParaRPr lang="en-US" b="1" dirty="0"/>
          </a:p>
          <a:p>
            <a:r>
              <a:rPr lang="en-US" b="1" dirty="0" err="1"/>
              <a:t>Omgekeerde</a:t>
            </a:r>
            <a:r>
              <a:rPr lang="en-US" b="1" dirty="0"/>
              <a:t> osmose</a:t>
            </a:r>
          </a:p>
          <a:p>
            <a:r>
              <a:rPr lang="en-US" b="1" dirty="0" err="1"/>
              <a:t>Natuurlijk</a:t>
            </a:r>
            <a:r>
              <a:rPr lang="en-US" b="1" dirty="0"/>
              <a:t> </a:t>
            </a:r>
            <a:r>
              <a:rPr lang="en-US" b="1" dirty="0" err="1"/>
              <a:t>zout</a:t>
            </a:r>
            <a:endParaRPr lang="en-US" b="1" dirty="0"/>
          </a:p>
          <a:p>
            <a:r>
              <a:rPr lang="en-US" b="1" dirty="0" err="1"/>
              <a:t>Meststoffen</a:t>
            </a:r>
            <a:endParaRPr lang="en-US" b="1" dirty="0"/>
          </a:p>
          <a:p>
            <a:pPr lvl="1"/>
            <a:r>
              <a:rPr lang="en-US" b="1" dirty="0" err="1"/>
              <a:t>Uit</a:t>
            </a:r>
            <a:r>
              <a:rPr lang="en-US" b="1" dirty="0"/>
              <a:t> de </a:t>
            </a:r>
            <a:r>
              <a:rPr lang="en-US" b="1" dirty="0" err="1"/>
              <a:t>bron</a:t>
            </a:r>
            <a:r>
              <a:rPr lang="en-US" b="1" dirty="0"/>
              <a:t>, maar </a:t>
            </a:r>
            <a:r>
              <a:rPr lang="en-US" b="1" dirty="0" err="1"/>
              <a:t>ook</a:t>
            </a:r>
            <a:r>
              <a:rPr lang="en-US" b="1" dirty="0"/>
              <a:t> </a:t>
            </a:r>
            <a:r>
              <a:rPr lang="en-US" b="1" dirty="0" err="1"/>
              <a:t>drainwater</a:t>
            </a:r>
            <a:endParaRPr lang="en-US" b="1" dirty="0"/>
          </a:p>
          <a:p>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normAutofit/>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48259734-23AE-4BC4-893F-44CB153D8F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3196058"/>
            <a:ext cx="4152953" cy="3115842"/>
          </a:xfrm>
          <a:prstGeom prst="rect">
            <a:avLst/>
          </a:prstGeom>
          <a:ln>
            <a:noFill/>
          </a:ln>
        </p:spPr>
      </p:pic>
      <p:pic>
        <p:nvPicPr>
          <p:cNvPr id="5" name="Afbeelding 4">
            <a:extLst>
              <a:ext uri="{FF2B5EF4-FFF2-40B4-BE49-F238E27FC236}">
                <a16:creationId xmlns:a16="http://schemas.microsoft.com/office/drawing/2014/main" id="{38C304DF-D167-455B-8ECE-BFF2BC2A0E5C}"/>
              </a:ext>
            </a:extLst>
          </p:cNvPr>
          <p:cNvPicPr>
            <a:picLocks noChangeAspect="1"/>
          </p:cNvPicPr>
          <p:nvPr/>
        </p:nvPicPr>
        <p:blipFill>
          <a:blip r:embed="rId4"/>
          <a:stretch>
            <a:fillRect/>
          </a:stretch>
        </p:blipFill>
        <p:spPr>
          <a:xfrm>
            <a:off x="8354784" y="659092"/>
            <a:ext cx="2743200" cy="2507876"/>
          </a:xfrm>
          <a:prstGeom prst="rect">
            <a:avLst/>
          </a:prstGeom>
        </p:spPr>
      </p:pic>
    </p:spTree>
    <p:extLst>
      <p:ext uri="{BB962C8B-B14F-4D97-AF65-F5344CB8AC3E}">
        <p14:creationId xmlns:p14="http://schemas.microsoft.com/office/powerpoint/2010/main" val="404201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2" presetClass="entr" presetSubtype="2" fill="hold" nodeType="withEffect">
                                  <p:stCondLst>
                                    <p:cond delay="37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6 </a:t>
            </a:r>
            <a:r>
              <a:rPr lang="en-US" dirty="0" err="1"/>
              <a:t>Waterkwaliteit</a:t>
            </a:r>
            <a:r>
              <a:rPr lang="en-US" dirty="0"/>
              <a:t>: </a:t>
            </a:r>
            <a:r>
              <a:rPr lang="en-US" dirty="0" err="1"/>
              <a:t>mengen</a:t>
            </a:r>
            <a:endParaRPr lang="nl-NL" dirty="0"/>
          </a:p>
        </p:txBody>
      </p:sp>
      <p:sp>
        <p:nvSpPr>
          <p:cNvPr id="3" name="Tijdelijke aanduiding voor inhoud 2"/>
          <p:cNvSpPr>
            <a:spLocks noGrp="1"/>
          </p:cNvSpPr>
          <p:nvPr>
            <p:ph idx="1"/>
          </p:nvPr>
        </p:nvSpPr>
        <p:spPr/>
        <p:txBody>
          <a:bodyPr/>
          <a:lstStyle/>
          <a:p>
            <a:pPr marL="0" indent="0">
              <a:buNone/>
            </a:pPr>
            <a:r>
              <a:rPr lang="en-US" b="1" dirty="0"/>
              <a:t>Mengen van water</a:t>
            </a:r>
          </a:p>
          <a:p>
            <a:r>
              <a:rPr lang="en-US" dirty="0" err="1"/>
              <a:t>Hergebruik</a:t>
            </a:r>
            <a:r>
              <a:rPr lang="en-US" dirty="0"/>
              <a:t> van </a:t>
            </a:r>
            <a:r>
              <a:rPr lang="en-US" dirty="0" err="1"/>
              <a:t>meststoffen</a:t>
            </a:r>
            <a:r>
              <a:rPr lang="en-US" dirty="0"/>
              <a:t> in </a:t>
            </a:r>
            <a:r>
              <a:rPr lang="en-US" dirty="0" err="1"/>
              <a:t>drainwater</a:t>
            </a:r>
            <a:endParaRPr lang="en-US" dirty="0"/>
          </a:p>
          <a:p>
            <a:r>
              <a:rPr lang="en-US" dirty="0" err="1"/>
              <a:t>Aanvullen</a:t>
            </a:r>
            <a:r>
              <a:rPr lang="en-US" dirty="0"/>
              <a:t> met </a:t>
            </a:r>
            <a:r>
              <a:rPr lang="en-US" dirty="0" err="1"/>
              <a:t>nieuwe</a:t>
            </a:r>
            <a:r>
              <a:rPr lang="en-US" dirty="0"/>
              <a:t> </a:t>
            </a:r>
            <a:r>
              <a:rPr lang="en-US" dirty="0" err="1"/>
              <a:t>meststoffen</a:t>
            </a:r>
            <a:endParaRPr lang="en-US" dirty="0"/>
          </a:p>
          <a:p>
            <a:endParaRPr lang="en-US" dirty="0"/>
          </a:p>
          <a:p>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5122" name="Picture 2" descr="Beregenen is bij te houden' - Hortipoint">
            <a:extLst>
              <a:ext uri="{FF2B5EF4-FFF2-40B4-BE49-F238E27FC236}">
                <a16:creationId xmlns:a16="http://schemas.microsoft.com/office/drawing/2014/main" id="{204061B3-1F26-488F-A02B-25C9E186D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094" y="778662"/>
            <a:ext cx="3833812" cy="2518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Duurzaam watergebruik in de sierteelt met de focus op openluchtteelten |  Departement Landbouw &amp; Visserij">
            <a:extLst>
              <a:ext uri="{FF2B5EF4-FFF2-40B4-BE49-F238E27FC236}">
                <a16:creationId xmlns:a16="http://schemas.microsoft.com/office/drawing/2014/main" id="{D239B685-AD39-4200-B3A5-4A6A0ABA5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9000"/>
            <a:ext cx="3421521" cy="2562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Watergift in de boomkwekerij | Groen Kennisnet">
            <a:extLst>
              <a:ext uri="{FF2B5EF4-FFF2-40B4-BE49-F238E27FC236}">
                <a16:creationId xmlns:a16="http://schemas.microsoft.com/office/drawing/2014/main" id="{5088103E-9F0A-4BFD-9D70-FB13428D8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3521" y="3989272"/>
            <a:ext cx="2544584" cy="2732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8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1000"/>
                                        <p:tgtEl>
                                          <p:spTgt spid="5124"/>
                                        </p:tgtEl>
                                      </p:cBhvr>
                                    </p:animEffect>
                                    <p:anim calcmode="lin" valueType="num">
                                      <p:cBhvr>
                                        <p:cTn id="16" dur="1000" fill="hold"/>
                                        <p:tgtEl>
                                          <p:spTgt spid="5124"/>
                                        </p:tgtEl>
                                        <p:attrNameLst>
                                          <p:attrName>ppt_x</p:attrName>
                                        </p:attrNameLst>
                                      </p:cBhvr>
                                      <p:tavLst>
                                        <p:tav tm="0">
                                          <p:val>
                                            <p:strVal val="#ppt_x"/>
                                          </p:val>
                                        </p:tav>
                                        <p:tav tm="100000">
                                          <p:val>
                                            <p:strVal val="#ppt_x"/>
                                          </p:val>
                                        </p:tav>
                                      </p:tavLst>
                                    </p:anim>
                                    <p:anim calcmode="lin" valueType="num">
                                      <p:cBhvr>
                                        <p:cTn id="17" dur="1000" fill="hold"/>
                                        <p:tgtEl>
                                          <p:spTgt spid="512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fade">
                                      <p:cBhvr>
                                        <p:cTn id="20" dur="1000"/>
                                        <p:tgtEl>
                                          <p:spTgt spid="5126"/>
                                        </p:tgtEl>
                                      </p:cBhvr>
                                    </p:animEffect>
                                    <p:anim calcmode="lin" valueType="num">
                                      <p:cBhvr>
                                        <p:cTn id="21" dur="1000" fill="hold"/>
                                        <p:tgtEl>
                                          <p:spTgt spid="5126"/>
                                        </p:tgtEl>
                                        <p:attrNameLst>
                                          <p:attrName>ppt_x</p:attrName>
                                        </p:attrNameLst>
                                      </p:cBhvr>
                                      <p:tavLst>
                                        <p:tav tm="0">
                                          <p:val>
                                            <p:strVal val="#ppt_x"/>
                                          </p:val>
                                        </p:tav>
                                        <p:tav tm="100000">
                                          <p:val>
                                            <p:strVal val="#ppt_x"/>
                                          </p:val>
                                        </p:tav>
                                      </p:tavLst>
                                    </p:anim>
                                    <p:anim calcmode="lin" valueType="num">
                                      <p:cBhvr>
                                        <p:cTn id="22" dur="1000" fill="hold"/>
                                        <p:tgtEl>
                                          <p:spTgt spid="512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1000"/>
                                        <p:tgtEl>
                                          <p:spTgt spid="5122"/>
                                        </p:tgtEl>
                                      </p:cBhvr>
                                    </p:animEffect>
                                    <p:anim calcmode="lin" valueType="num">
                                      <p:cBhvr>
                                        <p:cTn id="26" dur="1000" fill="hold"/>
                                        <p:tgtEl>
                                          <p:spTgt spid="5122"/>
                                        </p:tgtEl>
                                        <p:attrNameLst>
                                          <p:attrName>ppt_x</p:attrName>
                                        </p:attrNameLst>
                                      </p:cBhvr>
                                      <p:tavLst>
                                        <p:tav tm="0">
                                          <p:val>
                                            <p:strVal val="#ppt_x"/>
                                          </p:val>
                                        </p:tav>
                                        <p:tav tm="100000">
                                          <p:val>
                                            <p:strVal val="#ppt_x"/>
                                          </p:val>
                                        </p:tav>
                                      </p:tavLst>
                                    </p:anim>
                                    <p:anim calcmode="lin" valueType="num">
                                      <p:cBhvr>
                                        <p:cTn id="2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6 </a:t>
            </a:r>
            <a:r>
              <a:rPr lang="en-US" dirty="0" err="1"/>
              <a:t>Waterkwaliteit</a:t>
            </a:r>
            <a:r>
              <a:rPr lang="en-US" dirty="0"/>
              <a:t>: </a:t>
            </a:r>
            <a:r>
              <a:rPr lang="en-US" dirty="0" err="1"/>
              <a:t>mengen</a:t>
            </a:r>
            <a:endParaRPr lang="nl-NL" dirty="0"/>
          </a:p>
        </p:txBody>
      </p:sp>
      <p:sp>
        <p:nvSpPr>
          <p:cNvPr id="3" name="Tijdelijke aanduiding voor inhoud 2"/>
          <p:cNvSpPr>
            <a:spLocks noGrp="1"/>
          </p:cNvSpPr>
          <p:nvPr>
            <p:ph idx="1"/>
          </p:nvPr>
        </p:nvSpPr>
        <p:spPr/>
        <p:txBody>
          <a:bodyPr/>
          <a:lstStyle/>
          <a:p>
            <a:pPr marL="0" indent="0">
              <a:buNone/>
            </a:pPr>
            <a:r>
              <a:rPr lang="en-US" b="1" dirty="0"/>
              <a:t>Mengen van water</a:t>
            </a:r>
          </a:p>
          <a:p>
            <a:r>
              <a:rPr lang="en-US" b="1" dirty="0" err="1"/>
              <a:t>Hergebruik</a:t>
            </a:r>
            <a:r>
              <a:rPr lang="en-US" b="1" dirty="0"/>
              <a:t> van </a:t>
            </a:r>
            <a:r>
              <a:rPr lang="en-US" b="1" dirty="0" err="1"/>
              <a:t>meststoffen</a:t>
            </a:r>
            <a:r>
              <a:rPr lang="en-US" b="1" dirty="0"/>
              <a:t> in </a:t>
            </a:r>
            <a:r>
              <a:rPr lang="en-US" b="1" dirty="0" err="1"/>
              <a:t>drainwater</a:t>
            </a:r>
            <a:endParaRPr lang="en-US" b="1" dirty="0"/>
          </a:p>
          <a:p>
            <a:r>
              <a:rPr lang="en-US" b="1" dirty="0" err="1"/>
              <a:t>Aanvullen</a:t>
            </a:r>
            <a:r>
              <a:rPr lang="en-US" b="1" dirty="0"/>
              <a:t> met </a:t>
            </a:r>
            <a:r>
              <a:rPr lang="en-US" b="1" dirty="0" err="1"/>
              <a:t>nieuwe</a:t>
            </a:r>
            <a:r>
              <a:rPr lang="en-US" b="1" dirty="0"/>
              <a:t> </a:t>
            </a:r>
            <a:r>
              <a:rPr lang="en-US" b="1" dirty="0" err="1"/>
              <a:t>meststoffen</a:t>
            </a:r>
            <a:endParaRPr lang="en-US" b="1" dirty="0"/>
          </a:p>
          <a:p>
            <a:endParaRPr lang="en-US" dirty="0"/>
          </a:p>
          <a:p>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normAutofit/>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DB503EE8-74B0-40C1-890A-378F2294B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6615" y="671573"/>
            <a:ext cx="2957185" cy="2217617"/>
          </a:xfrm>
          <a:prstGeom prst="rect">
            <a:avLst/>
          </a:prstGeom>
          <a:ln>
            <a:noFill/>
          </a:ln>
        </p:spPr>
      </p:pic>
      <p:pic>
        <p:nvPicPr>
          <p:cNvPr id="6" name="Afbeelding 5">
            <a:extLst>
              <a:ext uri="{FF2B5EF4-FFF2-40B4-BE49-F238E27FC236}">
                <a16:creationId xmlns:a16="http://schemas.microsoft.com/office/drawing/2014/main" id="{DAB2F5B0-C03A-4395-AE4E-9A181300EE18}"/>
              </a:ext>
            </a:extLst>
          </p:cNvPr>
          <p:cNvPicPr>
            <a:picLocks noChangeAspect="1"/>
          </p:cNvPicPr>
          <p:nvPr/>
        </p:nvPicPr>
        <p:blipFill>
          <a:blip r:embed="rId4"/>
          <a:stretch>
            <a:fillRect/>
          </a:stretch>
        </p:blipFill>
        <p:spPr>
          <a:xfrm>
            <a:off x="414548" y="3609195"/>
            <a:ext cx="10523806" cy="2702705"/>
          </a:xfrm>
          <a:prstGeom prst="rect">
            <a:avLst/>
          </a:prstGeom>
        </p:spPr>
      </p:pic>
    </p:spTree>
    <p:extLst>
      <p:ext uri="{BB962C8B-B14F-4D97-AF65-F5344CB8AC3E}">
        <p14:creationId xmlns:p14="http://schemas.microsoft.com/office/powerpoint/2010/main" val="160567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7 </a:t>
            </a:r>
            <a:r>
              <a:rPr lang="en-US" dirty="0" err="1"/>
              <a:t>Waterkwaliteit</a:t>
            </a:r>
            <a:r>
              <a:rPr lang="en-US" dirty="0"/>
              <a:t>: </a:t>
            </a:r>
            <a:r>
              <a:rPr lang="en-US" dirty="0" err="1"/>
              <a:t>ontsmetten</a:t>
            </a:r>
            <a:endParaRPr lang="nl-NL" dirty="0"/>
          </a:p>
        </p:txBody>
      </p:sp>
      <p:sp>
        <p:nvSpPr>
          <p:cNvPr id="3" name="Tijdelijke aanduiding voor inhoud 2"/>
          <p:cNvSpPr>
            <a:spLocks noGrp="1"/>
          </p:cNvSpPr>
          <p:nvPr>
            <p:ph idx="1"/>
          </p:nvPr>
        </p:nvSpPr>
        <p:spPr>
          <a:xfrm>
            <a:off x="455020" y="1386986"/>
            <a:ext cx="7740000" cy="4969363"/>
          </a:xfrm>
        </p:spPr>
        <p:txBody>
          <a:bodyPr>
            <a:normAutofit fontScale="92500" lnSpcReduction="10000"/>
          </a:bodyPr>
          <a:lstStyle/>
          <a:p>
            <a:pPr marL="0" indent="0">
              <a:lnSpc>
                <a:spcPct val="100000"/>
              </a:lnSpc>
              <a:buNone/>
            </a:pPr>
            <a:r>
              <a:rPr lang="en-US" b="1" dirty="0" err="1"/>
              <a:t>Verhitten</a:t>
            </a:r>
            <a:endParaRPr lang="en-US" b="1" dirty="0"/>
          </a:p>
          <a:p>
            <a:pPr lvl="1">
              <a:lnSpc>
                <a:spcPct val="100000"/>
              </a:lnSpc>
            </a:pPr>
            <a:r>
              <a:rPr lang="en-US" dirty="0"/>
              <a:t>Tot 95 </a:t>
            </a:r>
            <a:r>
              <a:rPr lang="nl-NL" dirty="0"/>
              <a:t>°C, levende organismen, ontkalken</a:t>
            </a:r>
          </a:p>
          <a:p>
            <a:pPr lvl="1">
              <a:lnSpc>
                <a:spcPct val="100000"/>
              </a:lnSpc>
            </a:pPr>
            <a:endParaRPr lang="en-US" dirty="0"/>
          </a:p>
          <a:p>
            <a:pPr marL="0" indent="0">
              <a:lnSpc>
                <a:spcPct val="100000"/>
              </a:lnSpc>
              <a:buNone/>
            </a:pPr>
            <a:r>
              <a:rPr lang="en-US" b="1" dirty="0" err="1"/>
              <a:t>Ozon</a:t>
            </a:r>
            <a:endParaRPr lang="en-US" b="1" dirty="0"/>
          </a:p>
          <a:p>
            <a:pPr lvl="1">
              <a:lnSpc>
                <a:spcPct val="100000"/>
              </a:lnSpc>
            </a:pPr>
            <a:r>
              <a:rPr lang="en-US" dirty="0" err="1"/>
              <a:t>Toevoegen</a:t>
            </a:r>
            <a:r>
              <a:rPr lang="en-US" dirty="0"/>
              <a:t> </a:t>
            </a:r>
            <a:r>
              <a:rPr lang="en-US" dirty="0" err="1"/>
              <a:t>schadelijke</a:t>
            </a:r>
            <a:r>
              <a:rPr lang="en-US" dirty="0"/>
              <a:t> </a:t>
            </a:r>
            <a:r>
              <a:rPr lang="en-US" dirty="0" err="1"/>
              <a:t>ozon</a:t>
            </a:r>
            <a:r>
              <a:rPr lang="en-US" dirty="0"/>
              <a:t> (O</a:t>
            </a:r>
            <a:r>
              <a:rPr lang="en-US" sz="1200" dirty="0"/>
              <a:t>3</a:t>
            </a:r>
            <a:r>
              <a:rPr lang="en-US" dirty="0"/>
              <a:t>), </a:t>
            </a:r>
            <a:r>
              <a:rPr lang="en-US" dirty="0" err="1"/>
              <a:t>levende</a:t>
            </a:r>
            <a:r>
              <a:rPr lang="en-US" dirty="0"/>
              <a:t> </a:t>
            </a:r>
            <a:r>
              <a:rPr lang="nl-NL" dirty="0"/>
              <a:t>organismen</a:t>
            </a:r>
            <a:r>
              <a:rPr lang="en-US" dirty="0"/>
              <a:t>, </a:t>
            </a:r>
            <a:r>
              <a:rPr lang="en-US" dirty="0" err="1"/>
              <a:t>ontkalken</a:t>
            </a:r>
            <a:endParaRPr lang="en-US" dirty="0"/>
          </a:p>
          <a:p>
            <a:pPr lvl="1">
              <a:lnSpc>
                <a:spcPct val="100000"/>
              </a:lnSpc>
            </a:pPr>
            <a:endParaRPr lang="en-US" dirty="0"/>
          </a:p>
          <a:p>
            <a:pPr marL="0" indent="0">
              <a:lnSpc>
                <a:spcPct val="100000"/>
              </a:lnSpc>
              <a:buNone/>
            </a:pPr>
            <a:r>
              <a:rPr lang="en-US" b="1" dirty="0"/>
              <a:t>UV-</a:t>
            </a:r>
            <a:r>
              <a:rPr lang="en-US" b="1" dirty="0" err="1"/>
              <a:t>belichting</a:t>
            </a:r>
            <a:endParaRPr lang="en-US" b="1" dirty="0"/>
          </a:p>
          <a:p>
            <a:pPr lvl="1">
              <a:lnSpc>
                <a:spcPct val="100000"/>
              </a:lnSpc>
            </a:pPr>
            <a:r>
              <a:rPr lang="en-US" dirty="0" err="1"/>
              <a:t>Levende</a:t>
            </a:r>
            <a:r>
              <a:rPr lang="en-US" dirty="0"/>
              <a:t> </a:t>
            </a:r>
            <a:r>
              <a:rPr lang="nl-NL" dirty="0"/>
              <a:t>organismen</a:t>
            </a:r>
            <a:r>
              <a:rPr lang="en-US" dirty="0"/>
              <a:t>, </a:t>
            </a:r>
            <a:r>
              <a:rPr lang="en-US" dirty="0" err="1"/>
              <a:t>kost</a:t>
            </a:r>
            <a:r>
              <a:rPr lang="en-US" dirty="0"/>
              <a:t> </a:t>
            </a:r>
            <a:r>
              <a:rPr lang="en-US" dirty="0" err="1"/>
              <a:t>weinig</a:t>
            </a:r>
            <a:r>
              <a:rPr lang="en-US" dirty="0"/>
              <a:t> </a:t>
            </a:r>
            <a:r>
              <a:rPr lang="en-US" dirty="0" err="1"/>
              <a:t>energie</a:t>
            </a:r>
            <a:endParaRPr lang="en-US" dirty="0"/>
          </a:p>
          <a:p>
            <a:pPr lvl="1">
              <a:lnSpc>
                <a:spcPct val="100000"/>
              </a:lnSpc>
            </a:pPr>
            <a:endParaRPr lang="en-US" dirty="0"/>
          </a:p>
          <a:p>
            <a:pPr marL="0" indent="0">
              <a:lnSpc>
                <a:spcPct val="100000"/>
              </a:lnSpc>
              <a:buNone/>
            </a:pPr>
            <a:r>
              <a:rPr lang="en-US" b="1" dirty="0" err="1"/>
              <a:t>Biologisch</a:t>
            </a:r>
            <a:r>
              <a:rPr lang="en-US" b="1" dirty="0"/>
              <a:t> </a:t>
            </a:r>
            <a:r>
              <a:rPr lang="en-US" b="1" dirty="0" err="1"/>
              <a:t>filteren</a:t>
            </a:r>
            <a:endParaRPr lang="en-US" b="1" dirty="0"/>
          </a:p>
          <a:p>
            <a:pPr lvl="1">
              <a:lnSpc>
                <a:spcPct val="100000"/>
              </a:lnSpc>
            </a:pPr>
            <a:r>
              <a:rPr lang="en-US" dirty="0" err="1"/>
              <a:t>Zandfilter</a:t>
            </a:r>
            <a:r>
              <a:rPr lang="en-US" dirty="0"/>
              <a:t> met </a:t>
            </a:r>
            <a:r>
              <a:rPr lang="nl-NL" dirty="0"/>
              <a:t>bacteriën</a:t>
            </a:r>
            <a:r>
              <a:rPr lang="en-US" dirty="0"/>
              <a:t> die </a:t>
            </a:r>
            <a:r>
              <a:rPr lang="nl-NL" dirty="0"/>
              <a:t>schadelijke</a:t>
            </a:r>
            <a:r>
              <a:rPr lang="en-US" dirty="0"/>
              <a:t> </a:t>
            </a:r>
            <a:r>
              <a:rPr lang="nl-NL" dirty="0"/>
              <a:t>bacteriën</a:t>
            </a:r>
            <a:r>
              <a:rPr lang="en-US" dirty="0"/>
              <a:t> </a:t>
            </a:r>
            <a:r>
              <a:rPr lang="nl-NL" dirty="0"/>
              <a:t>aanvallen</a:t>
            </a:r>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6EEE81F2-851F-4F8C-862E-D3AF93CC788A}"/>
              </a:ext>
            </a:extLst>
          </p:cNvPr>
          <p:cNvPicPr>
            <a:picLocks noChangeAspect="1"/>
          </p:cNvPicPr>
          <p:nvPr/>
        </p:nvPicPr>
        <p:blipFill>
          <a:blip r:embed="rId3"/>
          <a:stretch>
            <a:fillRect/>
          </a:stretch>
        </p:blipFill>
        <p:spPr>
          <a:xfrm>
            <a:off x="9323901" y="923934"/>
            <a:ext cx="2029899" cy="1510047"/>
          </a:xfrm>
          <a:prstGeom prst="rect">
            <a:avLst/>
          </a:prstGeom>
        </p:spPr>
      </p:pic>
      <p:pic>
        <p:nvPicPr>
          <p:cNvPr id="5" name="Afbeelding 4">
            <a:extLst>
              <a:ext uri="{FF2B5EF4-FFF2-40B4-BE49-F238E27FC236}">
                <a16:creationId xmlns:a16="http://schemas.microsoft.com/office/drawing/2014/main" id="{B0550247-07BD-4C32-9988-6760FCC2A55F}"/>
              </a:ext>
            </a:extLst>
          </p:cNvPr>
          <p:cNvPicPr>
            <a:picLocks noChangeAspect="1"/>
          </p:cNvPicPr>
          <p:nvPr/>
        </p:nvPicPr>
        <p:blipFill>
          <a:blip r:embed="rId4"/>
          <a:stretch>
            <a:fillRect/>
          </a:stretch>
        </p:blipFill>
        <p:spPr>
          <a:xfrm>
            <a:off x="8440625" y="2534312"/>
            <a:ext cx="2029899" cy="1633729"/>
          </a:xfrm>
          <a:prstGeom prst="rect">
            <a:avLst/>
          </a:prstGeom>
        </p:spPr>
      </p:pic>
      <p:pic>
        <p:nvPicPr>
          <p:cNvPr id="6" name="Afbeelding 5">
            <a:extLst>
              <a:ext uri="{FF2B5EF4-FFF2-40B4-BE49-F238E27FC236}">
                <a16:creationId xmlns:a16="http://schemas.microsoft.com/office/drawing/2014/main" id="{1C624EE8-2CE8-4A20-B2BE-439362C29C1B}"/>
              </a:ext>
            </a:extLst>
          </p:cNvPr>
          <p:cNvPicPr>
            <a:picLocks noChangeAspect="1"/>
          </p:cNvPicPr>
          <p:nvPr/>
        </p:nvPicPr>
        <p:blipFill>
          <a:blip r:embed="rId5"/>
          <a:stretch>
            <a:fillRect/>
          </a:stretch>
        </p:blipFill>
        <p:spPr>
          <a:xfrm>
            <a:off x="6997650" y="4181983"/>
            <a:ext cx="2305456" cy="1289031"/>
          </a:xfrm>
          <a:prstGeom prst="rect">
            <a:avLst/>
          </a:prstGeom>
        </p:spPr>
      </p:pic>
      <p:pic>
        <p:nvPicPr>
          <p:cNvPr id="6146" name="Picture 2" descr="Zandfilter - Zandfilter - Filtersystemen - Verwerking afvalwater -  Technieken - Saniwijzer">
            <a:extLst>
              <a:ext uri="{FF2B5EF4-FFF2-40B4-BE49-F238E27FC236}">
                <a16:creationId xmlns:a16="http://schemas.microsoft.com/office/drawing/2014/main" id="{539E3844-C6FB-4054-B85E-ED9C2D912C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4837" y="5511639"/>
            <a:ext cx="2969999" cy="128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9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146"/>
                                        </p:tgtEl>
                                        <p:attrNameLst>
                                          <p:attrName>style.visibility</p:attrName>
                                        </p:attrNameLst>
                                      </p:cBhvr>
                                      <p:to>
                                        <p:strVal val="visible"/>
                                      </p:to>
                                    </p:set>
                                    <p:animEffect transition="in" filter="fade">
                                      <p:cBhvr>
                                        <p:cTn id="45" dur="1000"/>
                                        <p:tgtEl>
                                          <p:spTgt spid="6146"/>
                                        </p:tgtEl>
                                      </p:cBhvr>
                                    </p:animEffect>
                                    <p:anim calcmode="lin" valueType="num">
                                      <p:cBhvr>
                                        <p:cTn id="46" dur="1000" fill="hold"/>
                                        <p:tgtEl>
                                          <p:spTgt spid="6146"/>
                                        </p:tgtEl>
                                        <p:attrNameLst>
                                          <p:attrName>ppt_x</p:attrName>
                                        </p:attrNameLst>
                                      </p:cBhvr>
                                      <p:tavLst>
                                        <p:tav tm="0">
                                          <p:val>
                                            <p:strVal val="#ppt_x"/>
                                          </p:val>
                                        </p:tav>
                                        <p:tav tm="100000">
                                          <p:val>
                                            <p:strVal val="#ppt_x"/>
                                          </p:val>
                                        </p:tav>
                                      </p:tavLst>
                                    </p:anim>
                                    <p:anim calcmode="lin" valueType="num">
                                      <p:cBhvr>
                                        <p:cTn id="47"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7 </a:t>
            </a:r>
            <a:r>
              <a:rPr lang="en-US" dirty="0" err="1"/>
              <a:t>Waterkwaliteit</a:t>
            </a:r>
            <a:r>
              <a:rPr lang="en-US" dirty="0"/>
              <a:t>: </a:t>
            </a:r>
            <a:r>
              <a:rPr lang="en-US" dirty="0" err="1"/>
              <a:t>ontsmetten</a:t>
            </a:r>
            <a:endParaRPr lang="nl-NL" dirty="0"/>
          </a:p>
        </p:txBody>
      </p:sp>
      <p:sp>
        <p:nvSpPr>
          <p:cNvPr id="3" name="Tijdelijke aanduiding voor inhoud 2"/>
          <p:cNvSpPr>
            <a:spLocks noGrp="1"/>
          </p:cNvSpPr>
          <p:nvPr>
            <p:ph idx="1"/>
          </p:nvPr>
        </p:nvSpPr>
        <p:spPr>
          <a:xfrm>
            <a:off x="677334" y="1676401"/>
            <a:ext cx="8596668" cy="4364962"/>
          </a:xfrm>
        </p:spPr>
        <p:txBody>
          <a:bodyPr/>
          <a:lstStyle/>
          <a:p>
            <a:pPr marL="0" indent="0">
              <a:buNone/>
            </a:pPr>
            <a:r>
              <a:rPr lang="en-US" b="1" dirty="0" err="1"/>
              <a:t>Ontsmetten</a:t>
            </a:r>
            <a:endParaRPr lang="en-US" b="1" dirty="0"/>
          </a:p>
          <a:p>
            <a:r>
              <a:rPr lang="en-US" b="1" dirty="0" err="1"/>
              <a:t>Schimmels</a:t>
            </a:r>
            <a:r>
              <a:rPr lang="en-US" b="1" dirty="0"/>
              <a:t>, </a:t>
            </a:r>
            <a:r>
              <a:rPr lang="en-US" b="1" dirty="0" err="1"/>
              <a:t>bacteriën</a:t>
            </a:r>
            <a:r>
              <a:rPr lang="en-US" b="1" dirty="0"/>
              <a:t>, </a:t>
            </a:r>
            <a:r>
              <a:rPr lang="en-US" b="1" dirty="0" err="1"/>
              <a:t>virussen</a:t>
            </a:r>
            <a:r>
              <a:rPr lang="en-US" b="1" dirty="0"/>
              <a:t> etc.</a:t>
            </a:r>
          </a:p>
          <a:p>
            <a:r>
              <a:rPr lang="en-US" b="1" dirty="0" err="1"/>
              <a:t>Drainwater</a:t>
            </a:r>
            <a:r>
              <a:rPr lang="en-US" b="1" dirty="0"/>
              <a:t>, </a:t>
            </a:r>
            <a:r>
              <a:rPr lang="en-US" b="1" dirty="0" err="1"/>
              <a:t>ook</a:t>
            </a:r>
            <a:r>
              <a:rPr lang="en-US" b="1" dirty="0"/>
              <a:t> </a:t>
            </a:r>
            <a:r>
              <a:rPr lang="en-US" b="1" dirty="0" err="1"/>
              <a:t>oppervlaktewater</a:t>
            </a:r>
            <a:endParaRPr lang="en-US" b="1" dirty="0"/>
          </a:p>
          <a:p>
            <a:r>
              <a:rPr lang="en-US" b="1" dirty="0" err="1"/>
              <a:t>Verhitten</a:t>
            </a:r>
            <a:r>
              <a:rPr lang="en-US" b="1" dirty="0"/>
              <a:t>, </a:t>
            </a:r>
            <a:r>
              <a:rPr lang="en-US" b="1" dirty="0" err="1"/>
              <a:t>ozon</a:t>
            </a:r>
            <a:r>
              <a:rPr lang="en-US" b="1" dirty="0"/>
              <a:t>, </a:t>
            </a:r>
            <a:r>
              <a:rPr lang="en-US" b="1" dirty="0" err="1"/>
              <a:t>uv-straling</a:t>
            </a:r>
            <a:r>
              <a:rPr lang="en-US" b="1" dirty="0"/>
              <a:t>, </a:t>
            </a:r>
            <a:r>
              <a:rPr lang="en-US" b="1" dirty="0" err="1"/>
              <a:t>biologisch</a:t>
            </a:r>
            <a:r>
              <a:rPr lang="en-US" b="1" dirty="0"/>
              <a:t> </a:t>
            </a:r>
            <a:r>
              <a:rPr lang="en-US" b="1" dirty="0" err="1"/>
              <a:t>filteren</a:t>
            </a:r>
            <a:endParaRPr lang="en-US" b="1" dirty="0"/>
          </a:p>
          <a:p>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normAutofit/>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D8596222-0E57-4DC9-A1B5-2DE1885C0FF1}"/>
              </a:ext>
            </a:extLst>
          </p:cNvPr>
          <p:cNvPicPr>
            <a:picLocks noChangeAspect="1"/>
          </p:cNvPicPr>
          <p:nvPr/>
        </p:nvPicPr>
        <p:blipFill>
          <a:blip r:embed="rId3"/>
          <a:stretch>
            <a:fillRect/>
          </a:stretch>
        </p:blipFill>
        <p:spPr>
          <a:xfrm>
            <a:off x="2217103" y="3714515"/>
            <a:ext cx="6826689" cy="2641835"/>
          </a:xfrm>
          <a:prstGeom prst="rect">
            <a:avLst/>
          </a:prstGeom>
        </p:spPr>
      </p:pic>
    </p:spTree>
    <p:extLst>
      <p:ext uri="{BB962C8B-B14F-4D97-AF65-F5344CB8AC3E}">
        <p14:creationId xmlns:p14="http://schemas.microsoft.com/office/powerpoint/2010/main" val="1689184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84ADB-C199-4FDF-947B-671A710CAC5E}"/>
              </a:ext>
            </a:extLst>
          </p:cNvPr>
          <p:cNvSpPr>
            <a:spLocks noGrp="1"/>
          </p:cNvSpPr>
          <p:nvPr>
            <p:ph type="title"/>
          </p:nvPr>
        </p:nvSpPr>
        <p:spPr/>
        <p:txBody>
          <a:bodyPr/>
          <a:lstStyle/>
          <a:p>
            <a:r>
              <a:rPr lang="nl-NL" b="1" dirty="0"/>
              <a:t>Terug blik </a:t>
            </a:r>
          </a:p>
        </p:txBody>
      </p:sp>
      <p:sp>
        <p:nvSpPr>
          <p:cNvPr id="3" name="Tijdelijke aanduiding voor inhoud 2">
            <a:extLst>
              <a:ext uri="{FF2B5EF4-FFF2-40B4-BE49-F238E27FC236}">
                <a16:creationId xmlns:a16="http://schemas.microsoft.com/office/drawing/2014/main" id="{AF605CBC-8F98-4CB0-91DA-46A3682104FE}"/>
              </a:ext>
            </a:extLst>
          </p:cNvPr>
          <p:cNvSpPr>
            <a:spLocks noGrp="1"/>
          </p:cNvSpPr>
          <p:nvPr>
            <p:ph idx="1"/>
          </p:nvPr>
        </p:nvSpPr>
        <p:spPr>
          <a:xfrm>
            <a:off x="712939" y="2548829"/>
            <a:ext cx="10515600" cy="4351338"/>
          </a:xfrm>
        </p:spPr>
        <p:txBody>
          <a:bodyPr/>
          <a:lstStyle/>
          <a:p>
            <a:r>
              <a:rPr lang="en-US" b="1" dirty="0"/>
              <a:t>De </a:t>
            </a:r>
            <a:r>
              <a:rPr lang="en-US" b="1" dirty="0" err="1"/>
              <a:t>functies</a:t>
            </a:r>
            <a:r>
              <a:rPr lang="en-US" b="1" dirty="0"/>
              <a:t> van water</a:t>
            </a:r>
          </a:p>
          <a:p>
            <a:endParaRPr lang="en-US" b="1" dirty="0"/>
          </a:p>
          <a:p>
            <a:pPr marL="800100" lvl="1" indent="-342900"/>
            <a:r>
              <a:rPr lang="nl-NL" sz="2000" dirty="0"/>
              <a:t>Transport voedingsstoffen</a:t>
            </a:r>
          </a:p>
          <a:p>
            <a:pPr marL="800100" lvl="1" indent="-342900"/>
            <a:r>
              <a:rPr lang="nl-NL" sz="2000" dirty="0"/>
              <a:t>Temperatuurregeling</a:t>
            </a:r>
          </a:p>
          <a:p>
            <a:pPr marL="800100" lvl="1" indent="-342900"/>
            <a:r>
              <a:rPr lang="nl-NL" sz="2000" dirty="0"/>
              <a:t>Verdamping (98%) /  Koeling</a:t>
            </a:r>
          </a:p>
          <a:p>
            <a:pPr marL="800100" lvl="1" indent="-342900"/>
            <a:r>
              <a:rPr lang="nl-NL" sz="2000" dirty="0"/>
              <a:t>Celspanning</a:t>
            </a:r>
          </a:p>
          <a:p>
            <a:pPr lvl="2"/>
            <a:endParaRPr lang="en-US" dirty="0"/>
          </a:p>
          <a:p>
            <a:endParaRPr lang="nl-NL" b="1" dirty="0"/>
          </a:p>
        </p:txBody>
      </p:sp>
      <p:pic>
        <p:nvPicPr>
          <p:cNvPr id="2050" name="Picture 2" descr="Kimya Verpakkingen: Terugblik 2017 door het Kimya Team!">
            <a:extLst>
              <a:ext uri="{FF2B5EF4-FFF2-40B4-BE49-F238E27FC236}">
                <a16:creationId xmlns:a16="http://schemas.microsoft.com/office/drawing/2014/main" id="{64EC2675-7223-41C3-8B0E-8D9D7D728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018" y="620559"/>
            <a:ext cx="2704779" cy="18067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8CB7F7C4-0A41-4FB3-A2DF-DCEEEE9BCCAB}"/>
              </a:ext>
            </a:extLst>
          </p:cNvPr>
          <p:cNvPicPr>
            <a:picLocks noChangeAspect="1"/>
          </p:cNvPicPr>
          <p:nvPr/>
        </p:nvPicPr>
        <p:blipFill>
          <a:blip r:embed="rId3"/>
          <a:stretch>
            <a:fillRect/>
          </a:stretch>
        </p:blipFill>
        <p:spPr>
          <a:xfrm>
            <a:off x="6096000" y="620559"/>
            <a:ext cx="2772428" cy="32465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8" name="Tabel 7">
            <a:extLst>
              <a:ext uri="{FF2B5EF4-FFF2-40B4-BE49-F238E27FC236}">
                <a16:creationId xmlns:a16="http://schemas.microsoft.com/office/drawing/2014/main" id="{A3678F6C-31F2-4535-8BBD-C279CB783366}"/>
              </a:ext>
            </a:extLst>
          </p:cNvPr>
          <p:cNvGraphicFramePr>
            <a:graphicFrameLocks noGrp="1"/>
          </p:cNvGraphicFramePr>
          <p:nvPr>
            <p:extLst>
              <p:ext uri="{D42A27DB-BD31-4B8C-83A1-F6EECF244321}">
                <p14:modId xmlns:p14="http://schemas.microsoft.com/office/powerpoint/2010/main" val="548232842"/>
              </p:ext>
            </p:extLst>
          </p:nvPr>
        </p:nvGraphicFramePr>
        <p:xfrm>
          <a:off x="414943" y="5395518"/>
          <a:ext cx="6500816" cy="1039140"/>
        </p:xfrm>
        <a:graphic>
          <a:graphicData uri="http://schemas.openxmlformats.org/drawingml/2006/table">
            <a:tbl>
              <a:tblPr/>
              <a:tblGrid>
                <a:gridCol w="928688">
                  <a:extLst>
                    <a:ext uri="{9D8B030D-6E8A-4147-A177-3AD203B41FA5}">
                      <a16:colId xmlns:a16="http://schemas.microsoft.com/office/drawing/2014/main" val="596809971"/>
                    </a:ext>
                  </a:extLst>
                </a:gridCol>
                <a:gridCol w="928688">
                  <a:extLst>
                    <a:ext uri="{9D8B030D-6E8A-4147-A177-3AD203B41FA5}">
                      <a16:colId xmlns:a16="http://schemas.microsoft.com/office/drawing/2014/main" val="119445473"/>
                    </a:ext>
                  </a:extLst>
                </a:gridCol>
                <a:gridCol w="928688">
                  <a:extLst>
                    <a:ext uri="{9D8B030D-6E8A-4147-A177-3AD203B41FA5}">
                      <a16:colId xmlns:a16="http://schemas.microsoft.com/office/drawing/2014/main" val="479631943"/>
                    </a:ext>
                  </a:extLst>
                </a:gridCol>
                <a:gridCol w="928688">
                  <a:extLst>
                    <a:ext uri="{9D8B030D-6E8A-4147-A177-3AD203B41FA5}">
                      <a16:colId xmlns:a16="http://schemas.microsoft.com/office/drawing/2014/main" val="4096804120"/>
                    </a:ext>
                  </a:extLst>
                </a:gridCol>
                <a:gridCol w="928688">
                  <a:extLst>
                    <a:ext uri="{9D8B030D-6E8A-4147-A177-3AD203B41FA5}">
                      <a16:colId xmlns:a16="http://schemas.microsoft.com/office/drawing/2014/main" val="1718892309"/>
                    </a:ext>
                  </a:extLst>
                </a:gridCol>
                <a:gridCol w="928688">
                  <a:extLst>
                    <a:ext uri="{9D8B030D-6E8A-4147-A177-3AD203B41FA5}">
                      <a16:colId xmlns:a16="http://schemas.microsoft.com/office/drawing/2014/main" val="680518558"/>
                    </a:ext>
                  </a:extLst>
                </a:gridCol>
                <a:gridCol w="928688">
                  <a:extLst>
                    <a:ext uri="{9D8B030D-6E8A-4147-A177-3AD203B41FA5}">
                      <a16:colId xmlns:a16="http://schemas.microsoft.com/office/drawing/2014/main" val="4030784627"/>
                    </a:ext>
                  </a:extLst>
                </a:gridCol>
              </a:tblGrid>
              <a:tr h="1039140">
                <a:tc>
                  <a:txBody>
                    <a:bodyPr/>
                    <a:lstStyle/>
                    <a:p>
                      <a:pPr algn="ctr"/>
                      <a:r>
                        <a:rPr lang="nl-NL" sz="2200" b="1" dirty="0"/>
                        <a:t>6 H</a:t>
                      </a:r>
                      <a:r>
                        <a:rPr lang="nl-NL" sz="2200" b="1" baseline="-25000" dirty="0">
                          <a:effectLst/>
                        </a:rPr>
                        <a:t>2</a:t>
                      </a:r>
                      <a:r>
                        <a:rPr lang="nl-NL" sz="2200" b="1" dirty="0"/>
                        <a:t>O</a:t>
                      </a:r>
                    </a:p>
                  </a:txBody>
                  <a:tcPr marL="78099" marR="78099" marT="39050" marB="39050" anchor="ctr">
                    <a:lnL>
                      <a:noFill/>
                    </a:lnL>
                    <a:lnR>
                      <a:noFill/>
                    </a:lnR>
                    <a:lnT>
                      <a:noFill/>
                    </a:lnT>
                    <a:lnB>
                      <a:noFill/>
                    </a:lnB>
                    <a:solidFill>
                      <a:srgbClr val="FFFFFF"/>
                    </a:solidFill>
                  </a:tcPr>
                </a:tc>
                <a:tc>
                  <a:txBody>
                    <a:bodyPr/>
                    <a:lstStyle/>
                    <a:p>
                      <a:pPr algn="ctr"/>
                      <a:r>
                        <a:rPr lang="nl-NL" sz="2200" b="1" dirty="0"/>
                        <a:t>+</a:t>
                      </a:r>
                    </a:p>
                  </a:txBody>
                  <a:tcPr marL="78099" marR="78099" marT="39050" marB="39050" anchor="ctr">
                    <a:lnL>
                      <a:noFill/>
                    </a:lnL>
                    <a:lnR>
                      <a:noFill/>
                    </a:lnR>
                    <a:lnT>
                      <a:noFill/>
                    </a:lnT>
                    <a:lnB>
                      <a:noFill/>
                    </a:lnB>
                    <a:solidFill>
                      <a:srgbClr val="FFFFFF"/>
                    </a:solidFill>
                  </a:tcPr>
                </a:tc>
                <a:tc>
                  <a:txBody>
                    <a:bodyPr/>
                    <a:lstStyle/>
                    <a:p>
                      <a:pPr algn="ctr"/>
                      <a:r>
                        <a:rPr lang="nl-NL" sz="2200" b="1" dirty="0"/>
                        <a:t>6 CO</a:t>
                      </a:r>
                      <a:r>
                        <a:rPr lang="nl-NL" sz="2200" b="1" baseline="-25000" dirty="0">
                          <a:effectLst/>
                        </a:rPr>
                        <a:t>2</a:t>
                      </a:r>
                      <a:endParaRPr lang="nl-NL" sz="2200" b="1" dirty="0"/>
                    </a:p>
                  </a:txBody>
                  <a:tcPr marL="78099" marR="78099" marT="39050" marB="39050" anchor="ctr">
                    <a:lnL>
                      <a:noFill/>
                    </a:lnL>
                    <a:lnR>
                      <a:noFill/>
                    </a:lnR>
                    <a:lnT>
                      <a:noFill/>
                    </a:lnT>
                    <a:lnB>
                      <a:noFill/>
                    </a:lnB>
                    <a:solidFill>
                      <a:srgbClr val="FFFFFF"/>
                    </a:solidFill>
                  </a:tcPr>
                </a:tc>
                <a:tc>
                  <a:txBody>
                    <a:bodyPr/>
                    <a:lstStyle/>
                    <a:p>
                      <a:pPr algn="ctr"/>
                      <a:r>
                        <a:rPr lang="nl-NL" sz="2200" b="1" dirty="0"/>
                        <a:t>→</a:t>
                      </a:r>
                    </a:p>
                  </a:txBody>
                  <a:tcPr marL="78099" marR="78099" marT="39050" marB="39050" anchor="ctr">
                    <a:lnL>
                      <a:noFill/>
                    </a:lnL>
                    <a:lnR>
                      <a:noFill/>
                    </a:lnR>
                    <a:lnT>
                      <a:noFill/>
                    </a:lnT>
                    <a:lnB>
                      <a:noFill/>
                    </a:lnB>
                    <a:solidFill>
                      <a:srgbClr val="FFFFFF"/>
                    </a:solidFill>
                  </a:tcPr>
                </a:tc>
                <a:tc>
                  <a:txBody>
                    <a:bodyPr/>
                    <a:lstStyle/>
                    <a:p>
                      <a:pPr algn="ctr"/>
                      <a:r>
                        <a:rPr lang="nl-NL" sz="2200" b="1" dirty="0"/>
                        <a:t>C</a:t>
                      </a:r>
                      <a:r>
                        <a:rPr lang="nl-NL" sz="2200" b="1" baseline="-25000" dirty="0">
                          <a:effectLst/>
                        </a:rPr>
                        <a:t>6</a:t>
                      </a:r>
                      <a:r>
                        <a:rPr lang="nl-NL" sz="2200" b="1" dirty="0"/>
                        <a:t>H</a:t>
                      </a:r>
                      <a:r>
                        <a:rPr lang="nl-NL" sz="2200" b="1" baseline="-25000" dirty="0">
                          <a:effectLst/>
                        </a:rPr>
                        <a:t>12</a:t>
                      </a:r>
                      <a:r>
                        <a:rPr lang="nl-NL" sz="2200" b="1" dirty="0"/>
                        <a:t>O</a:t>
                      </a:r>
                      <a:r>
                        <a:rPr lang="nl-NL" sz="2200" b="1" baseline="-25000" dirty="0">
                          <a:effectLst/>
                        </a:rPr>
                        <a:t>6</a:t>
                      </a:r>
                      <a:endParaRPr lang="nl-NL" sz="2200" b="1" dirty="0"/>
                    </a:p>
                  </a:txBody>
                  <a:tcPr marL="78099" marR="78099" marT="39050" marB="39050" anchor="ctr">
                    <a:lnL>
                      <a:noFill/>
                    </a:lnL>
                    <a:lnR>
                      <a:noFill/>
                    </a:lnR>
                    <a:lnT>
                      <a:noFill/>
                    </a:lnT>
                    <a:lnB>
                      <a:noFill/>
                    </a:lnB>
                    <a:solidFill>
                      <a:srgbClr val="FFFFFF"/>
                    </a:solidFill>
                  </a:tcPr>
                </a:tc>
                <a:tc>
                  <a:txBody>
                    <a:bodyPr/>
                    <a:lstStyle/>
                    <a:p>
                      <a:pPr algn="ctr"/>
                      <a:r>
                        <a:rPr lang="nl-NL" sz="2200" b="1" dirty="0"/>
                        <a:t>+</a:t>
                      </a:r>
                    </a:p>
                  </a:txBody>
                  <a:tcPr marL="78099" marR="78099" marT="39050" marB="39050" anchor="ctr">
                    <a:lnL>
                      <a:noFill/>
                    </a:lnL>
                    <a:lnR>
                      <a:noFill/>
                    </a:lnR>
                    <a:lnT>
                      <a:noFill/>
                    </a:lnT>
                    <a:lnB>
                      <a:noFill/>
                    </a:lnB>
                    <a:solidFill>
                      <a:srgbClr val="FFFFFF"/>
                    </a:solidFill>
                  </a:tcPr>
                </a:tc>
                <a:tc>
                  <a:txBody>
                    <a:bodyPr/>
                    <a:lstStyle/>
                    <a:p>
                      <a:pPr algn="ctr"/>
                      <a:r>
                        <a:rPr lang="nl-NL" sz="2200" b="1" dirty="0"/>
                        <a:t>6 O</a:t>
                      </a:r>
                      <a:r>
                        <a:rPr lang="nl-NL" sz="2200" b="1" baseline="-25000" dirty="0">
                          <a:effectLst/>
                        </a:rPr>
                        <a:t>2</a:t>
                      </a:r>
                      <a:endParaRPr lang="nl-NL" sz="2200" b="1" dirty="0"/>
                    </a:p>
                  </a:txBody>
                  <a:tcPr marL="78099" marR="78099" marT="39050" marB="39050" anchor="ctr">
                    <a:lnL>
                      <a:noFill/>
                    </a:lnL>
                    <a:lnR>
                      <a:noFill/>
                    </a:lnR>
                    <a:lnT>
                      <a:noFill/>
                    </a:lnT>
                    <a:lnB>
                      <a:noFill/>
                    </a:lnB>
                    <a:solidFill>
                      <a:srgbClr val="FFFFFF"/>
                    </a:solidFill>
                  </a:tcPr>
                </a:tc>
                <a:extLst>
                  <a:ext uri="{0D108BD9-81ED-4DB2-BD59-A6C34878D82A}">
                    <a16:rowId xmlns:a16="http://schemas.microsoft.com/office/drawing/2014/main" val="1255011835"/>
                  </a:ext>
                </a:extLst>
              </a:tr>
            </a:tbl>
          </a:graphicData>
        </a:graphic>
      </p:graphicFrame>
      <p:pic>
        <p:nvPicPr>
          <p:cNvPr id="11" name="Afbeelding 10">
            <a:extLst>
              <a:ext uri="{FF2B5EF4-FFF2-40B4-BE49-F238E27FC236}">
                <a16:creationId xmlns:a16="http://schemas.microsoft.com/office/drawing/2014/main" id="{259BCA4B-314A-45F8-B247-6C89480CD02F}"/>
              </a:ext>
            </a:extLst>
          </p:cNvPr>
          <p:cNvPicPr>
            <a:picLocks noChangeAspect="1"/>
          </p:cNvPicPr>
          <p:nvPr/>
        </p:nvPicPr>
        <p:blipFill>
          <a:blip r:embed="rId4"/>
          <a:stretch>
            <a:fillRect/>
          </a:stretch>
        </p:blipFill>
        <p:spPr>
          <a:xfrm>
            <a:off x="7904980" y="4434196"/>
            <a:ext cx="2772428" cy="2097033"/>
          </a:xfrm>
          <a:prstGeom prst="rect">
            <a:avLst/>
          </a:prstGeom>
          <a:ln>
            <a:noFill/>
          </a:ln>
          <a:effectLst>
            <a:softEdge rad="112500"/>
          </a:effectLst>
        </p:spPr>
      </p:pic>
    </p:spTree>
    <p:extLst>
      <p:ext uri="{BB962C8B-B14F-4D97-AF65-F5344CB8AC3E}">
        <p14:creationId xmlns:p14="http://schemas.microsoft.com/office/powerpoint/2010/main" val="347915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CE924-03CF-4B8D-B2D3-E33BB83DD8DB}"/>
              </a:ext>
            </a:extLst>
          </p:cNvPr>
          <p:cNvSpPr>
            <a:spLocks noGrp="1"/>
          </p:cNvSpPr>
          <p:nvPr>
            <p:ph type="title"/>
          </p:nvPr>
        </p:nvSpPr>
        <p:spPr/>
        <p:txBody>
          <a:bodyPr/>
          <a:lstStyle/>
          <a:p>
            <a:r>
              <a:rPr lang="en-US" dirty="0"/>
              <a:t>2.</a:t>
            </a:r>
            <a:r>
              <a:rPr lang="nl-NL" dirty="0"/>
              <a:t>7 </a:t>
            </a:r>
            <a:r>
              <a:rPr lang="en-US" dirty="0" err="1"/>
              <a:t>Waterkwaliteit</a:t>
            </a:r>
            <a:r>
              <a:rPr lang="en-US" dirty="0"/>
              <a:t>: </a:t>
            </a:r>
            <a:r>
              <a:rPr lang="en-US" dirty="0" err="1"/>
              <a:t>ontsmetten</a:t>
            </a:r>
            <a:endParaRPr lang="nl-NL" dirty="0"/>
          </a:p>
        </p:txBody>
      </p:sp>
      <p:sp>
        <p:nvSpPr>
          <p:cNvPr id="4" name="Tijdelijke aanduiding voor tekst 3">
            <a:extLst>
              <a:ext uri="{FF2B5EF4-FFF2-40B4-BE49-F238E27FC236}">
                <a16:creationId xmlns:a16="http://schemas.microsoft.com/office/drawing/2014/main" id="{EC9C13B0-283A-4CB4-8AF0-4A9815D4B140}"/>
              </a:ext>
            </a:extLst>
          </p:cNvPr>
          <p:cNvSpPr>
            <a:spLocks noGrp="1"/>
          </p:cNvSpPr>
          <p:nvPr>
            <p:ph type="body" sz="quarter" idx="13"/>
          </p:nvPr>
        </p:nvSpPr>
        <p:spPr/>
        <p:txBody>
          <a:bodyPr/>
          <a:lstStyle/>
          <a:p>
            <a:endParaRPr lang="nl-NL"/>
          </a:p>
        </p:txBody>
      </p:sp>
      <p:sp>
        <p:nvSpPr>
          <p:cNvPr id="5" name="Tijdelijke aanduiding voor tekst 4">
            <a:extLst>
              <a:ext uri="{FF2B5EF4-FFF2-40B4-BE49-F238E27FC236}">
                <a16:creationId xmlns:a16="http://schemas.microsoft.com/office/drawing/2014/main" id="{5EA8D69F-236A-403B-8888-37D915DF45F9}"/>
              </a:ext>
            </a:extLst>
          </p:cNvPr>
          <p:cNvSpPr>
            <a:spLocks noGrp="1"/>
          </p:cNvSpPr>
          <p:nvPr>
            <p:ph type="body" sz="quarter" idx="14"/>
          </p:nvPr>
        </p:nvSpPr>
        <p:spPr/>
        <p:txBody>
          <a:bodyPr/>
          <a:lstStyle/>
          <a:p>
            <a:endParaRPr lang="nl-NL"/>
          </a:p>
        </p:txBody>
      </p:sp>
      <p:pic>
        <p:nvPicPr>
          <p:cNvPr id="6" name="Afbeelding 5">
            <a:extLst>
              <a:ext uri="{FF2B5EF4-FFF2-40B4-BE49-F238E27FC236}">
                <a16:creationId xmlns:a16="http://schemas.microsoft.com/office/drawing/2014/main" id="{93F7E933-F830-4443-97B1-C74F6769D635}"/>
              </a:ext>
            </a:extLst>
          </p:cNvPr>
          <p:cNvPicPr>
            <a:picLocks noChangeAspect="1"/>
          </p:cNvPicPr>
          <p:nvPr/>
        </p:nvPicPr>
        <p:blipFill>
          <a:blip r:embed="rId2"/>
          <a:stretch>
            <a:fillRect/>
          </a:stretch>
        </p:blipFill>
        <p:spPr>
          <a:xfrm>
            <a:off x="587216" y="1596140"/>
            <a:ext cx="9394984" cy="4580823"/>
          </a:xfrm>
          <a:prstGeom prst="rect">
            <a:avLst/>
          </a:prstGeom>
        </p:spPr>
      </p:pic>
    </p:spTree>
    <p:extLst>
      <p:ext uri="{BB962C8B-B14F-4D97-AF65-F5344CB8AC3E}">
        <p14:creationId xmlns:p14="http://schemas.microsoft.com/office/powerpoint/2010/main" val="1565708267"/>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8 </a:t>
            </a:r>
            <a:r>
              <a:rPr lang="en-US" dirty="0" err="1"/>
              <a:t>Waterbeheer</a:t>
            </a:r>
            <a:endParaRPr lang="nl-NL" dirty="0"/>
          </a:p>
        </p:txBody>
      </p:sp>
      <p:sp>
        <p:nvSpPr>
          <p:cNvPr id="3" name="Tijdelijke aanduiding voor inhoud 2"/>
          <p:cNvSpPr>
            <a:spLocks noGrp="1"/>
          </p:cNvSpPr>
          <p:nvPr>
            <p:ph idx="1"/>
          </p:nvPr>
        </p:nvSpPr>
        <p:spPr/>
        <p:txBody>
          <a:bodyPr/>
          <a:lstStyle/>
          <a:p>
            <a:pPr marL="0" indent="0">
              <a:buNone/>
            </a:pPr>
            <a:r>
              <a:rPr lang="nl-NL" b="1" dirty="0"/>
              <a:t>Waterbeheerplan</a:t>
            </a:r>
          </a:p>
          <a:p>
            <a:r>
              <a:rPr lang="nl-NL" b="1" dirty="0"/>
              <a:t>Afstemmen tussen verschillende organisaties</a:t>
            </a:r>
          </a:p>
          <a:p>
            <a:r>
              <a:rPr lang="nl-NL" b="1" dirty="0"/>
              <a:t>Kwekers, waterschap, gemeente</a:t>
            </a:r>
          </a:p>
          <a:p>
            <a:r>
              <a:rPr lang="nl-NL" b="1" dirty="0"/>
              <a:t>Emissielijn vervangen door nul-emissie</a:t>
            </a:r>
          </a:p>
          <a:p>
            <a:pPr lvl="1"/>
            <a:r>
              <a:rPr lang="nl-NL" b="1" dirty="0"/>
              <a:t>Nul-lozing voor de glastuinbouw (zuiveringsplicht)</a:t>
            </a:r>
          </a:p>
          <a:p>
            <a:pPr lvl="1"/>
            <a:r>
              <a:rPr lang="nl-NL" b="1" dirty="0"/>
              <a:t>Filteren voor lozing, of gesloten bedrijf</a:t>
            </a:r>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normAutofit/>
          </a:bodyPr>
          <a:lstStyle/>
          <a:p>
            <a:r>
              <a:rPr lang="en-US" dirty="0"/>
              <a:t>2. </a:t>
            </a:r>
            <a:r>
              <a:rPr lang="nl-NL" dirty="0"/>
              <a:t>Waterkwaliteit en waterbeheer</a:t>
            </a:r>
          </a:p>
        </p:txBody>
      </p:sp>
      <p:pic>
        <p:nvPicPr>
          <p:cNvPr id="6" name="Picture 2" descr="waterbeheerplan hashtag on Twitter">
            <a:extLst>
              <a:ext uri="{FF2B5EF4-FFF2-40B4-BE49-F238E27FC236}">
                <a16:creationId xmlns:a16="http://schemas.microsoft.com/office/drawing/2014/main" id="{C60D1B4E-B339-4F6F-8300-2E2479BFD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959" y="4001294"/>
            <a:ext cx="4074323" cy="23106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Nullozing van afvalwater bij Corradi | PCA Water">
            <a:extLst>
              <a:ext uri="{FF2B5EF4-FFF2-40B4-BE49-F238E27FC236}">
                <a16:creationId xmlns:a16="http://schemas.microsoft.com/office/drawing/2014/main" id="{0FE3FBDA-F001-4DA6-851F-4CFCE53B6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887" y="396875"/>
            <a:ext cx="3596072" cy="2697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2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Afsluiting</a:t>
            </a:r>
          </a:p>
        </p:txBody>
      </p:sp>
      <p:sp>
        <p:nvSpPr>
          <p:cNvPr id="3" name="Tijdelijke aanduiding voor inhoud 2"/>
          <p:cNvSpPr>
            <a:spLocks noGrp="1"/>
          </p:cNvSpPr>
          <p:nvPr>
            <p:ph idx="1"/>
          </p:nvPr>
        </p:nvSpPr>
        <p:spPr/>
        <p:txBody>
          <a:bodyPr/>
          <a:lstStyle/>
          <a:p>
            <a:pPr marL="514350" indent="-514350">
              <a:buFont typeface="+mj-lt"/>
              <a:buAutoNum type="arabicPeriod"/>
            </a:pPr>
            <a:r>
              <a:rPr lang="nl-NL" b="1" dirty="0"/>
              <a:t>Wat zijn de vier kwaliteitsfactoren van water?</a:t>
            </a:r>
          </a:p>
          <a:p>
            <a:pPr marL="514350" indent="-514350">
              <a:buFont typeface="+mj-lt"/>
              <a:buAutoNum type="arabicPeriod"/>
            </a:pPr>
            <a:r>
              <a:rPr lang="nl-NL" b="1" dirty="0"/>
              <a:t>Welke vijf methoden zijn er om dit water te behandelen?</a:t>
            </a:r>
          </a:p>
          <a:p>
            <a:pPr marL="514350" indent="-514350">
              <a:buFont typeface="+mj-lt"/>
              <a:buAutoNum type="arabicPeriod"/>
            </a:pPr>
            <a:r>
              <a:rPr lang="nl-NL" b="1" dirty="0"/>
              <a:t>Met welk filtersysteem word water ontzout?</a:t>
            </a:r>
          </a:p>
          <a:p>
            <a:pPr marL="514350" indent="-514350">
              <a:buFont typeface="+mj-lt"/>
              <a:buAutoNum type="arabicPeriod"/>
            </a:pPr>
            <a:r>
              <a:rPr lang="nl-NL" b="1" dirty="0"/>
              <a:t>Welke vier manieren zijn er om water te ontsmetten?</a:t>
            </a:r>
          </a:p>
          <a:p>
            <a:pPr marL="514350" indent="-514350">
              <a:buFont typeface="+mj-lt"/>
              <a:buAutoNum type="arabicPeriod"/>
            </a:pPr>
            <a:r>
              <a:rPr lang="nl-NL" b="1" dirty="0"/>
              <a:t>Hoe heet de opvolger van de emissielijn?</a:t>
            </a:r>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normAutofit/>
          </a:bodyPr>
          <a:lstStyle/>
          <a:p>
            <a:r>
              <a:rPr lang="en-US" dirty="0"/>
              <a:t>2. </a:t>
            </a:r>
            <a:r>
              <a:rPr lang="nl-NL" dirty="0"/>
              <a:t>Waterkwaliteit en waterbeheer</a:t>
            </a:r>
          </a:p>
        </p:txBody>
      </p:sp>
    </p:spTree>
    <p:extLst>
      <p:ext uri="{BB962C8B-B14F-4D97-AF65-F5344CB8AC3E}">
        <p14:creationId xmlns:p14="http://schemas.microsoft.com/office/powerpoint/2010/main" val="149193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D8478D5-B9AE-4929-8518-DE5B435340FC}"/>
              </a:ext>
            </a:extLst>
          </p:cNvPr>
          <p:cNvPicPr>
            <a:picLocks noChangeAspect="1"/>
          </p:cNvPicPr>
          <p:nvPr/>
        </p:nvPicPr>
        <p:blipFill>
          <a:blip r:embed="rId2"/>
          <a:stretch>
            <a:fillRect/>
          </a:stretch>
        </p:blipFill>
        <p:spPr>
          <a:xfrm>
            <a:off x="-314175" y="198000"/>
            <a:ext cx="9439999" cy="6660000"/>
          </a:xfrm>
          <a:prstGeom prst="rect">
            <a:avLst/>
          </a:prstGeom>
        </p:spPr>
      </p:pic>
    </p:spTree>
    <p:extLst>
      <p:ext uri="{BB962C8B-B14F-4D97-AF65-F5344CB8AC3E}">
        <p14:creationId xmlns:p14="http://schemas.microsoft.com/office/powerpoint/2010/main" val="98360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6200" y="501649"/>
            <a:ext cx="9036000" cy="1080000"/>
          </a:xfrm>
        </p:spPr>
        <p:txBody>
          <a:bodyPr>
            <a:normAutofit/>
          </a:bodyPr>
          <a:lstStyle/>
          <a:p>
            <a:r>
              <a:rPr lang="en-US" dirty="0"/>
              <a:t>2.</a:t>
            </a:r>
            <a:r>
              <a:rPr lang="nl-NL" dirty="0"/>
              <a:t>9 </a:t>
            </a:r>
            <a:r>
              <a:rPr lang="en-US" dirty="0" err="1"/>
              <a:t>Opdracht</a:t>
            </a:r>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3" name="Afbeelding 2">
            <a:extLst>
              <a:ext uri="{FF2B5EF4-FFF2-40B4-BE49-F238E27FC236}">
                <a16:creationId xmlns:a16="http://schemas.microsoft.com/office/drawing/2014/main" id="{CADB8A81-4B5A-4011-A34B-61CECF2DB45F}"/>
              </a:ext>
            </a:extLst>
          </p:cNvPr>
          <p:cNvPicPr>
            <a:picLocks noChangeAspect="1"/>
          </p:cNvPicPr>
          <p:nvPr/>
        </p:nvPicPr>
        <p:blipFill>
          <a:blip r:embed="rId3"/>
          <a:stretch>
            <a:fillRect/>
          </a:stretch>
        </p:blipFill>
        <p:spPr>
          <a:xfrm>
            <a:off x="1119794" y="1641083"/>
            <a:ext cx="9342815" cy="3575833"/>
          </a:xfrm>
          <a:prstGeom prst="rect">
            <a:avLst/>
          </a:prstGeom>
        </p:spPr>
      </p:pic>
    </p:spTree>
    <p:extLst>
      <p:ext uri="{BB962C8B-B14F-4D97-AF65-F5344CB8AC3E}">
        <p14:creationId xmlns:p14="http://schemas.microsoft.com/office/powerpoint/2010/main" val="244679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2EBA3EE-5ADC-49D9-815A-DEC133D32E5E}"/>
              </a:ext>
            </a:extLst>
          </p:cNvPr>
          <p:cNvPicPr>
            <a:picLocks noChangeAspect="1"/>
          </p:cNvPicPr>
          <p:nvPr/>
        </p:nvPicPr>
        <p:blipFill rotWithShape="1">
          <a:blip r:embed="rId2"/>
          <a:srcRect r="6957"/>
          <a:stretch/>
        </p:blipFill>
        <p:spPr>
          <a:xfrm>
            <a:off x="63430" y="1007164"/>
            <a:ext cx="10657579" cy="4598505"/>
          </a:xfrm>
          <a:prstGeom prst="rect">
            <a:avLst/>
          </a:prstGeom>
        </p:spPr>
      </p:pic>
    </p:spTree>
    <p:extLst>
      <p:ext uri="{BB962C8B-B14F-4D97-AF65-F5344CB8AC3E}">
        <p14:creationId xmlns:p14="http://schemas.microsoft.com/office/powerpoint/2010/main" val="129968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84ADB-C199-4FDF-947B-671A710CAC5E}"/>
              </a:ext>
            </a:extLst>
          </p:cNvPr>
          <p:cNvSpPr>
            <a:spLocks noGrp="1"/>
          </p:cNvSpPr>
          <p:nvPr>
            <p:ph type="title"/>
          </p:nvPr>
        </p:nvSpPr>
        <p:spPr/>
        <p:txBody>
          <a:bodyPr/>
          <a:lstStyle/>
          <a:p>
            <a:r>
              <a:rPr lang="nl-NL" b="1" dirty="0"/>
              <a:t>Terug blik </a:t>
            </a:r>
          </a:p>
        </p:txBody>
      </p:sp>
      <p:sp>
        <p:nvSpPr>
          <p:cNvPr id="3" name="Tijdelijke aanduiding voor inhoud 2">
            <a:extLst>
              <a:ext uri="{FF2B5EF4-FFF2-40B4-BE49-F238E27FC236}">
                <a16:creationId xmlns:a16="http://schemas.microsoft.com/office/drawing/2014/main" id="{AF605CBC-8F98-4CB0-91DA-46A3682104FE}"/>
              </a:ext>
            </a:extLst>
          </p:cNvPr>
          <p:cNvSpPr>
            <a:spLocks noGrp="1"/>
          </p:cNvSpPr>
          <p:nvPr>
            <p:ph idx="1"/>
          </p:nvPr>
        </p:nvSpPr>
        <p:spPr>
          <a:xfrm>
            <a:off x="187051" y="2639817"/>
            <a:ext cx="10515600" cy="4351338"/>
          </a:xfrm>
        </p:spPr>
        <p:txBody>
          <a:bodyPr/>
          <a:lstStyle/>
          <a:p>
            <a:r>
              <a:rPr lang="en-US" b="1" dirty="0" err="1"/>
              <a:t>Waterstromen</a:t>
            </a:r>
            <a:r>
              <a:rPr lang="en-US" b="1" dirty="0"/>
              <a:t> in de plant</a:t>
            </a:r>
          </a:p>
          <a:p>
            <a:endParaRPr lang="en-US" b="1" dirty="0"/>
          </a:p>
          <a:p>
            <a:r>
              <a:rPr lang="en-US" b="1" dirty="0" err="1"/>
              <a:t>Plasmolyse</a:t>
            </a:r>
            <a:r>
              <a:rPr lang="en-US" b="1" dirty="0"/>
              <a:t> </a:t>
            </a:r>
            <a:r>
              <a:rPr lang="en-US" dirty="0"/>
              <a:t>=</a:t>
            </a:r>
          </a:p>
          <a:p>
            <a:pPr lvl="1"/>
            <a:r>
              <a:rPr lang="en-US" dirty="0"/>
              <a:t> verbranding van de wortelpunten</a:t>
            </a:r>
          </a:p>
          <a:p>
            <a:pPr lvl="3"/>
            <a:r>
              <a:rPr lang="en-US" sz="2200" dirty="0" err="1"/>
              <a:t>Oorzaak</a:t>
            </a:r>
            <a:r>
              <a:rPr lang="en-US" sz="2200" dirty="0"/>
              <a:t>: </a:t>
            </a:r>
          </a:p>
          <a:p>
            <a:pPr lvl="3"/>
            <a:r>
              <a:rPr lang="en-US" sz="2200" dirty="0" err="1"/>
              <a:t>Verdamping</a:t>
            </a:r>
            <a:r>
              <a:rPr lang="en-US" sz="2200" dirty="0"/>
              <a:t> </a:t>
            </a:r>
            <a:r>
              <a:rPr lang="en-US" sz="2200" dirty="0" err="1"/>
              <a:t>groter</a:t>
            </a:r>
            <a:r>
              <a:rPr lang="en-US" sz="2200" dirty="0"/>
              <a:t> dan de </a:t>
            </a:r>
            <a:r>
              <a:rPr lang="en-US" sz="2200" dirty="0" err="1"/>
              <a:t>aanvoer</a:t>
            </a:r>
            <a:endParaRPr lang="en-US" sz="2200" dirty="0"/>
          </a:p>
          <a:p>
            <a:pPr lvl="3"/>
            <a:r>
              <a:rPr lang="en-US" sz="2200" dirty="0" err="1"/>
              <a:t>Teveel</a:t>
            </a:r>
            <a:r>
              <a:rPr lang="en-US" sz="2200" dirty="0"/>
              <a:t> </a:t>
            </a:r>
            <a:r>
              <a:rPr lang="en-US" sz="2200" dirty="0" err="1"/>
              <a:t>kunstmest</a:t>
            </a:r>
            <a:r>
              <a:rPr lang="en-US" sz="2200" dirty="0"/>
              <a:t> </a:t>
            </a:r>
            <a:r>
              <a:rPr lang="en-US" sz="2200" dirty="0" err="1"/>
              <a:t>gestrooit</a:t>
            </a:r>
            <a:endParaRPr lang="en-US" sz="2200" dirty="0"/>
          </a:p>
          <a:p>
            <a:endParaRPr lang="en-US" dirty="0"/>
          </a:p>
          <a:p>
            <a:pPr marL="0" indent="0">
              <a:buNone/>
            </a:pPr>
            <a:endParaRPr lang="nl-NL" dirty="0"/>
          </a:p>
          <a:p>
            <a:endParaRPr lang="nl-NL" b="1" dirty="0"/>
          </a:p>
          <a:p>
            <a:endParaRPr lang="nl-NL" b="1" dirty="0"/>
          </a:p>
          <a:p>
            <a:endParaRPr lang="nl-NL" b="1" dirty="0"/>
          </a:p>
        </p:txBody>
      </p:sp>
      <p:pic>
        <p:nvPicPr>
          <p:cNvPr id="1026" name="Picture 2" descr="SEO: terugblikken en vooruitzien - Emerce">
            <a:extLst>
              <a:ext uri="{FF2B5EF4-FFF2-40B4-BE49-F238E27FC236}">
                <a16:creationId xmlns:a16="http://schemas.microsoft.com/office/drawing/2014/main" id="{848CB8A9-E054-4500-9ED4-1F991EBDB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8088" y="375111"/>
            <a:ext cx="2006971" cy="133554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88DBB6E-BA41-4A43-B21E-5C504ED12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658" y="3965140"/>
            <a:ext cx="3537763" cy="2652019"/>
          </a:xfrm>
          <a:prstGeom prst="rect">
            <a:avLst/>
          </a:prstGeom>
          <a:ln>
            <a:noFill/>
          </a:ln>
          <a:effectLst>
            <a:softEdge rad="112500"/>
          </a:effectLst>
        </p:spPr>
      </p:pic>
      <p:pic>
        <p:nvPicPr>
          <p:cNvPr id="7" name="Picture 2" descr="Duurzaam watergebruik in de openluchtgroenteteelt | Departement Landbouw &amp;  Visserij">
            <a:extLst>
              <a:ext uri="{FF2B5EF4-FFF2-40B4-BE49-F238E27FC236}">
                <a16:creationId xmlns:a16="http://schemas.microsoft.com/office/drawing/2014/main" id="{E882DB3D-60B5-4786-9587-1DE8688DF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427" y="514110"/>
            <a:ext cx="2906865" cy="250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84ADB-C199-4FDF-947B-671A710CAC5E}"/>
              </a:ext>
            </a:extLst>
          </p:cNvPr>
          <p:cNvSpPr>
            <a:spLocks noGrp="1"/>
          </p:cNvSpPr>
          <p:nvPr>
            <p:ph type="title"/>
          </p:nvPr>
        </p:nvSpPr>
        <p:spPr/>
        <p:txBody>
          <a:bodyPr/>
          <a:lstStyle/>
          <a:p>
            <a:r>
              <a:rPr lang="nl-NL" b="1" dirty="0"/>
              <a:t>Terug blik </a:t>
            </a:r>
          </a:p>
        </p:txBody>
      </p:sp>
      <p:sp>
        <p:nvSpPr>
          <p:cNvPr id="3" name="Tijdelijke aanduiding voor inhoud 2">
            <a:extLst>
              <a:ext uri="{FF2B5EF4-FFF2-40B4-BE49-F238E27FC236}">
                <a16:creationId xmlns:a16="http://schemas.microsoft.com/office/drawing/2014/main" id="{AF605CBC-8F98-4CB0-91DA-46A3682104FE}"/>
              </a:ext>
            </a:extLst>
          </p:cNvPr>
          <p:cNvSpPr>
            <a:spLocks noGrp="1"/>
          </p:cNvSpPr>
          <p:nvPr>
            <p:ph idx="1"/>
          </p:nvPr>
        </p:nvSpPr>
        <p:spPr/>
        <p:txBody>
          <a:bodyPr/>
          <a:lstStyle/>
          <a:p>
            <a:endParaRPr lang="en-US" dirty="0"/>
          </a:p>
          <a:p>
            <a:pPr marL="0" indent="0">
              <a:buNone/>
            </a:pPr>
            <a:endParaRPr lang="nl-NL" dirty="0"/>
          </a:p>
          <a:p>
            <a:pPr marL="0" indent="0">
              <a:buNone/>
            </a:pPr>
            <a:endParaRPr lang="nl-NL" b="1" dirty="0"/>
          </a:p>
          <a:p>
            <a:endParaRPr lang="nl-NL" b="1" dirty="0"/>
          </a:p>
          <a:p>
            <a:endParaRPr lang="nl-NL" b="1" dirty="0"/>
          </a:p>
        </p:txBody>
      </p:sp>
      <p:pic>
        <p:nvPicPr>
          <p:cNvPr id="1026" name="Picture 2" descr="SEO: terugblikken en vooruitzien - Emerce">
            <a:extLst>
              <a:ext uri="{FF2B5EF4-FFF2-40B4-BE49-F238E27FC236}">
                <a16:creationId xmlns:a16="http://schemas.microsoft.com/office/drawing/2014/main" id="{848CB8A9-E054-4500-9ED4-1F991EBDB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8088" y="375111"/>
            <a:ext cx="2006971" cy="133554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4D6EFB83-6734-4F86-8745-DA071343A7D1}"/>
              </a:ext>
            </a:extLst>
          </p:cNvPr>
          <p:cNvSpPr/>
          <p:nvPr/>
        </p:nvSpPr>
        <p:spPr>
          <a:xfrm>
            <a:off x="1612912" y="1966679"/>
            <a:ext cx="2458302" cy="1446550"/>
          </a:xfrm>
          <a:prstGeom prst="rect">
            <a:avLst/>
          </a:prstGeom>
        </p:spPr>
        <p:txBody>
          <a:bodyPr wrap="none">
            <a:spAutoFit/>
          </a:bodyPr>
          <a:lstStyle/>
          <a:p>
            <a:r>
              <a:rPr lang="en-US" sz="3000" b="1" dirty="0" err="1"/>
              <a:t>Soorten</a:t>
            </a:r>
            <a:r>
              <a:rPr lang="en-US" sz="3000" b="1" dirty="0"/>
              <a:t> water</a:t>
            </a:r>
          </a:p>
          <a:p>
            <a:pPr marL="342900" indent="-342900">
              <a:buFont typeface="Arial" panose="020B0604020202020204" pitchFamily="34" charset="0"/>
              <a:buChar char="•"/>
            </a:pPr>
            <a:endParaRPr lang="en-US" sz="2200"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pic>
        <p:nvPicPr>
          <p:cNvPr id="6" name="Afbeelding 5">
            <a:extLst>
              <a:ext uri="{FF2B5EF4-FFF2-40B4-BE49-F238E27FC236}">
                <a16:creationId xmlns:a16="http://schemas.microsoft.com/office/drawing/2014/main" id="{0585B583-D918-4536-8664-EC81385E6693}"/>
              </a:ext>
            </a:extLst>
          </p:cNvPr>
          <p:cNvPicPr>
            <a:picLocks noChangeAspect="1"/>
          </p:cNvPicPr>
          <p:nvPr/>
        </p:nvPicPr>
        <p:blipFill>
          <a:blip r:embed="rId4"/>
          <a:stretch>
            <a:fillRect/>
          </a:stretch>
        </p:blipFill>
        <p:spPr>
          <a:xfrm>
            <a:off x="4845926" y="2271325"/>
            <a:ext cx="5321387" cy="4020604"/>
          </a:xfrm>
          <a:prstGeom prst="rect">
            <a:avLst/>
          </a:prstGeom>
        </p:spPr>
      </p:pic>
    </p:spTree>
    <p:extLst>
      <p:ext uri="{BB962C8B-B14F-4D97-AF65-F5344CB8AC3E}">
        <p14:creationId xmlns:p14="http://schemas.microsoft.com/office/powerpoint/2010/main" val="3243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2.1 </a:t>
            </a:r>
            <a:r>
              <a:rPr lang="nl-NL" dirty="0"/>
              <a:t>Waterkwaliteit en waterbeheer</a:t>
            </a:r>
          </a:p>
        </p:txBody>
      </p:sp>
      <p:sp>
        <p:nvSpPr>
          <p:cNvPr id="3" name="Tijdelijke aanduiding voor inhoud 2"/>
          <p:cNvSpPr>
            <a:spLocks noGrp="1"/>
          </p:cNvSpPr>
          <p:nvPr>
            <p:ph idx="1"/>
          </p:nvPr>
        </p:nvSpPr>
        <p:spPr>
          <a:xfrm>
            <a:off x="1151531" y="1632473"/>
            <a:ext cx="7740000" cy="4351338"/>
          </a:xfrm>
        </p:spPr>
        <p:txBody>
          <a:bodyPr>
            <a:normAutofit fontScale="92500" lnSpcReduction="10000"/>
          </a:bodyPr>
          <a:lstStyle/>
          <a:p>
            <a:pPr marL="457200" lvl="1" indent="0" algn="ctr">
              <a:buNone/>
            </a:pPr>
            <a:r>
              <a:rPr lang="nl-NL" dirty="0"/>
              <a:t>“langdurig water kunnen gebruiken en hergebruiken”</a:t>
            </a:r>
          </a:p>
          <a:p>
            <a:pPr marL="457200" lvl="1" indent="0" algn="ctr">
              <a:buNone/>
            </a:pPr>
            <a:endParaRPr lang="nl-NL" dirty="0"/>
          </a:p>
          <a:p>
            <a:r>
              <a:rPr lang="en-US" sz="3000" dirty="0" err="1"/>
              <a:t>Kwaliteitsaspecten</a:t>
            </a:r>
            <a:r>
              <a:rPr lang="en-US" sz="3000" dirty="0"/>
              <a:t>:</a:t>
            </a:r>
          </a:p>
          <a:p>
            <a:endParaRPr lang="en-US" dirty="0"/>
          </a:p>
          <a:p>
            <a:r>
              <a:rPr lang="en-US" dirty="0" err="1"/>
              <a:t>Waterkwaliteit</a:t>
            </a:r>
            <a:r>
              <a:rPr lang="en-US" dirty="0"/>
              <a:t>: </a:t>
            </a:r>
            <a:r>
              <a:rPr lang="en-US" dirty="0" err="1"/>
              <a:t>Filteren</a:t>
            </a:r>
            <a:endParaRPr lang="en-US" dirty="0"/>
          </a:p>
          <a:p>
            <a:r>
              <a:rPr lang="en-US" dirty="0" err="1"/>
              <a:t>Waterkwaliteit</a:t>
            </a:r>
            <a:r>
              <a:rPr lang="en-US" dirty="0"/>
              <a:t>: </a:t>
            </a:r>
            <a:r>
              <a:rPr lang="en-US" dirty="0" err="1"/>
              <a:t>Ontijzeren</a:t>
            </a:r>
            <a:r>
              <a:rPr lang="en-US" dirty="0"/>
              <a:t> </a:t>
            </a:r>
            <a:r>
              <a:rPr lang="en-US" dirty="0" err="1"/>
              <a:t>en</a:t>
            </a:r>
            <a:r>
              <a:rPr lang="en-US" dirty="0"/>
              <a:t> </a:t>
            </a:r>
            <a:r>
              <a:rPr lang="en-US" dirty="0" err="1"/>
              <a:t>beluchten</a:t>
            </a:r>
            <a:endParaRPr lang="en-US" dirty="0"/>
          </a:p>
          <a:p>
            <a:r>
              <a:rPr lang="en-US" dirty="0" err="1"/>
              <a:t>Waterkwaliteit</a:t>
            </a:r>
            <a:r>
              <a:rPr lang="en-US" dirty="0"/>
              <a:t>: </a:t>
            </a:r>
            <a:r>
              <a:rPr lang="en-US" dirty="0" err="1"/>
              <a:t>Ontzouten</a:t>
            </a:r>
            <a:endParaRPr lang="en-US" dirty="0"/>
          </a:p>
          <a:p>
            <a:r>
              <a:rPr lang="en-US" dirty="0" err="1"/>
              <a:t>Waterkwaliteit</a:t>
            </a:r>
            <a:r>
              <a:rPr lang="en-US" dirty="0"/>
              <a:t>: Mengen</a:t>
            </a:r>
          </a:p>
          <a:p>
            <a:r>
              <a:rPr lang="en-US" dirty="0" err="1"/>
              <a:t>Waterkwaliteit</a:t>
            </a:r>
            <a:r>
              <a:rPr lang="en-US" dirty="0"/>
              <a:t>: </a:t>
            </a:r>
            <a:r>
              <a:rPr lang="en-US" dirty="0" err="1"/>
              <a:t>Ontsmetten</a:t>
            </a:r>
            <a:endParaRPr lang="en-US" dirty="0"/>
          </a:p>
          <a:p>
            <a:r>
              <a:rPr lang="en-US" dirty="0" err="1"/>
              <a:t>Waterbeheer</a:t>
            </a:r>
            <a:endParaRPr lang="en-US" dirty="0"/>
          </a:p>
          <a:p>
            <a:endParaRPr lang="en-US" dirty="0"/>
          </a:p>
          <a:p>
            <a:endParaRPr lang="en-US"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1026" name="Picture 2" descr="25 jaar WBSO in praktijk: voeding en duurzame landbouw | Nieuwsbericht |  Agroberichten Buitenland">
            <a:extLst>
              <a:ext uri="{FF2B5EF4-FFF2-40B4-BE49-F238E27FC236}">
                <a16:creationId xmlns:a16="http://schemas.microsoft.com/office/drawing/2014/main" id="{6BED4D68-19A7-4D97-8AA7-1C02C46D8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336" y="4119874"/>
            <a:ext cx="3052864" cy="2031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Postertemplate Wageningen UR Nederlands">
            <a:extLst>
              <a:ext uri="{FF2B5EF4-FFF2-40B4-BE49-F238E27FC236}">
                <a16:creationId xmlns:a16="http://schemas.microsoft.com/office/drawing/2014/main" id="{ABD22DC9-61B8-42E2-8816-F99CDFD9F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862" y="1238046"/>
            <a:ext cx="2715261" cy="2052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72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anim calcmode="lin" valueType="num">
                                      <p:cBhvr>
                                        <p:cTn id="1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50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anim calcmode="lin" valueType="num">
                                      <p:cBhvr>
                                        <p:cTn id="1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225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300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grpId="0" nodeType="withEffect">
                                  <p:stCondLst>
                                    <p:cond delay="375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grpId="0" nodeType="withEffect">
                                  <p:stCondLst>
                                    <p:cond delay="450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2 </a:t>
            </a:r>
            <a:r>
              <a:rPr lang="en-US" dirty="0" err="1"/>
              <a:t>Kwaliteitsaspecten</a:t>
            </a:r>
            <a:endParaRPr lang="nl-NL" dirty="0"/>
          </a:p>
        </p:txBody>
      </p:sp>
      <p:sp>
        <p:nvSpPr>
          <p:cNvPr id="3" name="Tijdelijke aanduiding voor inhoud 2"/>
          <p:cNvSpPr>
            <a:spLocks noGrp="1"/>
          </p:cNvSpPr>
          <p:nvPr>
            <p:ph idx="1"/>
          </p:nvPr>
        </p:nvSpPr>
        <p:spPr>
          <a:xfrm>
            <a:off x="838200" y="1461307"/>
            <a:ext cx="7740000" cy="4351338"/>
          </a:xfrm>
        </p:spPr>
        <p:txBody>
          <a:bodyPr>
            <a:normAutofit fontScale="92500" lnSpcReduction="20000"/>
          </a:bodyPr>
          <a:lstStyle/>
          <a:p>
            <a:pPr marL="0" indent="0">
              <a:buNone/>
            </a:pPr>
            <a:r>
              <a:rPr lang="nl-NL" b="1" dirty="0"/>
              <a:t>Kwaliteitsfactoren water</a:t>
            </a:r>
          </a:p>
          <a:p>
            <a:pPr lvl="1"/>
            <a:r>
              <a:rPr lang="nl-NL" dirty="0"/>
              <a:t>Temperatuur, </a:t>
            </a:r>
          </a:p>
          <a:p>
            <a:pPr lvl="1"/>
            <a:r>
              <a:rPr lang="nl-NL" dirty="0"/>
              <a:t>zuurstofgehalte,</a:t>
            </a:r>
          </a:p>
          <a:p>
            <a:pPr lvl="1"/>
            <a:r>
              <a:rPr lang="nl-NL" dirty="0"/>
              <a:t> biologische kwaliteit, </a:t>
            </a:r>
          </a:p>
          <a:p>
            <a:pPr lvl="1"/>
            <a:r>
              <a:rPr lang="nl-NL" dirty="0"/>
              <a:t>chemische kwaliteit</a:t>
            </a:r>
          </a:p>
          <a:p>
            <a:pPr lvl="1"/>
            <a:endParaRPr lang="nl-NL" b="1" dirty="0"/>
          </a:p>
          <a:p>
            <a:pPr marL="0" indent="0">
              <a:buNone/>
            </a:pPr>
            <a:r>
              <a:rPr lang="nl-NL" b="1" dirty="0"/>
              <a:t>Temperatuur</a:t>
            </a:r>
          </a:p>
          <a:p>
            <a:pPr lvl="1"/>
            <a:r>
              <a:rPr lang="nl-NL" dirty="0"/>
              <a:t>Gewas kan gevoelig zijn voor koud water</a:t>
            </a:r>
          </a:p>
          <a:p>
            <a:pPr lvl="1"/>
            <a:endParaRPr lang="nl-NL" dirty="0"/>
          </a:p>
          <a:p>
            <a:pPr marL="0" indent="0">
              <a:buNone/>
            </a:pPr>
            <a:r>
              <a:rPr lang="nl-NL" b="1" dirty="0"/>
              <a:t>Zuurstofgehalte</a:t>
            </a:r>
          </a:p>
          <a:p>
            <a:pPr lvl="1"/>
            <a:r>
              <a:rPr lang="nl-NL" dirty="0"/>
              <a:t>Zorgt voor beter bodemklimaat/leven</a:t>
            </a:r>
          </a:p>
          <a:p>
            <a:pPr lvl="1"/>
            <a:r>
              <a:rPr lang="nl-NL" dirty="0"/>
              <a:t>Afhankelijk van bron</a:t>
            </a:r>
          </a:p>
          <a:p>
            <a:pPr lvl="2"/>
            <a:r>
              <a:rPr lang="nl-NL" dirty="0"/>
              <a:t>Grondwater vaak zuurstof armer</a:t>
            </a:r>
          </a:p>
          <a:p>
            <a:pPr lvl="1"/>
            <a:endParaRPr lang="nl-NL" dirty="0"/>
          </a:p>
          <a:p>
            <a:endParaRPr lang="nl-NL" dirty="0"/>
          </a:p>
          <a:p>
            <a:pPr lvl="1"/>
            <a:endParaRPr lang="nl-NL"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2052" name="Picture 4" descr="4-In-1 Bodem Tester Vochtmeter PH Niveaus Temperatuur Zonlicht Lux  Intensiteit Onderzoek Instrument Lcd-Scherm Voor Tuin Boerderij Gazon  Binnen Buiten Plant Bloem: Amazon.nl">
            <a:extLst>
              <a:ext uri="{FF2B5EF4-FFF2-40B4-BE49-F238E27FC236}">
                <a16:creationId xmlns:a16="http://schemas.microsoft.com/office/drawing/2014/main" id="{6F1399D7-D62B-45DB-8584-F55D83FAE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591" y="1901149"/>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dem-zuurstofmeter bij BoomOntzorging.com">
            <a:extLst>
              <a:ext uri="{FF2B5EF4-FFF2-40B4-BE49-F238E27FC236}">
                <a16:creationId xmlns:a16="http://schemas.microsoft.com/office/drawing/2014/main" id="{888B57D7-14E3-4CAA-A92E-0D62246AB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050" y="4309401"/>
            <a:ext cx="2437859" cy="182839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2300728E-C359-4E18-88F2-11ED10F3068C}"/>
              </a:ext>
            </a:extLst>
          </p:cNvPr>
          <p:cNvPicPr>
            <a:picLocks noChangeAspect="1"/>
          </p:cNvPicPr>
          <p:nvPr/>
        </p:nvPicPr>
        <p:blipFill>
          <a:blip r:embed="rId5"/>
          <a:stretch>
            <a:fillRect/>
          </a:stretch>
        </p:blipFill>
        <p:spPr>
          <a:xfrm>
            <a:off x="9792000" y="3776514"/>
            <a:ext cx="1710666" cy="23066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159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fade">
                                      <p:cBhvr>
                                        <p:cTn id="51" dur="1000"/>
                                        <p:tgtEl>
                                          <p:spTgt spid="2052"/>
                                        </p:tgtEl>
                                      </p:cBhvr>
                                    </p:animEffect>
                                    <p:anim calcmode="lin" valueType="num">
                                      <p:cBhvr>
                                        <p:cTn id="52" dur="1000" fill="hold"/>
                                        <p:tgtEl>
                                          <p:spTgt spid="2052"/>
                                        </p:tgtEl>
                                        <p:attrNameLst>
                                          <p:attrName>ppt_x</p:attrName>
                                        </p:attrNameLst>
                                      </p:cBhvr>
                                      <p:tavLst>
                                        <p:tav tm="0">
                                          <p:val>
                                            <p:strVal val="#ppt_x"/>
                                          </p:val>
                                        </p:tav>
                                        <p:tav tm="100000">
                                          <p:val>
                                            <p:strVal val="#ppt_x"/>
                                          </p:val>
                                        </p:tav>
                                      </p:tavLst>
                                    </p:anim>
                                    <p:anim calcmode="lin" valueType="num">
                                      <p:cBhvr>
                                        <p:cTn id="53" dur="1000" fill="hold"/>
                                        <p:tgtEl>
                                          <p:spTgt spid="205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054"/>
                                        </p:tgtEl>
                                        <p:attrNameLst>
                                          <p:attrName>style.visibility</p:attrName>
                                        </p:attrNameLst>
                                      </p:cBhvr>
                                      <p:to>
                                        <p:strVal val="visible"/>
                                      </p:to>
                                    </p:set>
                                    <p:animEffect transition="in" filter="fade">
                                      <p:cBhvr>
                                        <p:cTn id="56" dur="1000"/>
                                        <p:tgtEl>
                                          <p:spTgt spid="2054"/>
                                        </p:tgtEl>
                                      </p:cBhvr>
                                    </p:animEffect>
                                    <p:anim calcmode="lin" valueType="num">
                                      <p:cBhvr>
                                        <p:cTn id="57" dur="1000" fill="hold"/>
                                        <p:tgtEl>
                                          <p:spTgt spid="2054"/>
                                        </p:tgtEl>
                                        <p:attrNameLst>
                                          <p:attrName>ppt_x</p:attrName>
                                        </p:attrNameLst>
                                      </p:cBhvr>
                                      <p:tavLst>
                                        <p:tav tm="0">
                                          <p:val>
                                            <p:strVal val="#ppt_x"/>
                                          </p:val>
                                        </p:tav>
                                        <p:tav tm="100000">
                                          <p:val>
                                            <p:strVal val="#ppt_x"/>
                                          </p:val>
                                        </p:tav>
                                      </p:tavLst>
                                    </p:anim>
                                    <p:anim calcmode="lin" valueType="num">
                                      <p:cBhvr>
                                        <p:cTn id="58" dur="1000" fill="hold"/>
                                        <p:tgtEl>
                                          <p:spTgt spid="205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2 </a:t>
            </a:r>
            <a:r>
              <a:rPr lang="en-US" dirty="0" err="1"/>
              <a:t>Kwaliteitsaspecten</a:t>
            </a:r>
            <a:endParaRPr lang="nl-NL" dirty="0"/>
          </a:p>
        </p:txBody>
      </p:sp>
      <p:sp>
        <p:nvSpPr>
          <p:cNvPr id="3" name="Tijdelijke aanduiding voor inhoud 2"/>
          <p:cNvSpPr>
            <a:spLocks noGrp="1"/>
          </p:cNvSpPr>
          <p:nvPr>
            <p:ph idx="1"/>
          </p:nvPr>
        </p:nvSpPr>
        <p:spPr>
          <a:xfrm>
            <a:off x="550818" y="1027906"/>
            <a:ext cx="5667103" cy="4351338"/>
          </a:xfrm>
        </p:spPr>
        <p:txBody>
          <a:bodyPr>
            <a:normAutofit/>
          </a:bodyPr>
          <a:lstStyle/>
          <a:p>
            <a:pPr lvl="1"/>
            <a:endParaRPr lang="nl-NL" dirty="0"/>
          </a:p>
          <a:p>
            <a:pPr marL="0" indent="0">
              <a:buNone/>
            </a:pPr>
            <a:r>
              <a:rPr lang="nl-NL" b="1" dirty="0"/>
              <a:t>Zuurstofgehalte</a:t>
            </a:r>
          </a:p>
          <a:p>
            <a:r>
              <a:rPr lang="nl-NL" b="1" i="1" dirty="0"/>
              <a:t> </a:t>
            </a:r>
            <a:r>
              <a:rPr lang="nl-NL" sz="2000" i="1" dirty="0"/>
              <a:t>Voor beluchting van water in de tuinbouw is het bewezen Micro bellen systeem uiterst betrouwbaar, betaalbaar en efficiënt.</a:t>
            </a:r>
            <a:endParaRPr lang="nl-NL" sz="2000" dirty="0"/>
          </a:p>
          <a:p>
            <a:pPr lvl="1"/>
            <a:endParaRPr lang="nl-NL" sz="2000"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5" name="Afbeelding 4">
            <a:extLst>
              <a:ext uri="{FF2B5EF4-FFF2-40B4-BE49-F238E27FC236}">
                <a16:creationId xmlns:a16="http://schemas.microsoft.com/office/drawing/2014/main" id="{17F5462A-58DC-4022-8420-71190D3C7822}"/>
              </a:ext>
            </a:extLst>
          </p:cNvPr>
          <p:cNvPicPr>
            <a:picLocks noChangeAspect="1"/>
          </p:cNvPicPr>
          <p:nvPr/>
        </p:nvPicPr>
        <p:blipFill>
          <a:blip r:embed="rId3"/>
          <a:stretch>
            <a:fillRect/>
          </a:stretch>
        </p:blipFill>
        <p:spPr>
          <a:xfrm>
            <a:off x="5719083" y="2786870"/>
            <a:ext cx="4758638" cy="3536506"/>
          </a:xfrm>
          <a:prstGeom prst="rect">
            <a:avLst/>
          </a:prstGeom>
        </p:spPr>
      </p:pic>
    </p:spTree>
    <p:extLst>
      <p:ext uri="{BB962C8B-B14F-4D97-AF65-F5344CB8AC3E}">
        <p14:creationId xmlns:p14="http://schemas.microsoft.com/office/powerpoint/2010/main" val="1148424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2 </a:t>
            </a:r>
            <a:r>
              <a:rPr lang="en-US" dirty="0" err="1"/>
              <a:t>Kwaliteitsaspecten</a:t>
            </a:r>
            <a:endParaRPr lang="nl-NL" dirty="0"/>
          </a:p>
        </p:txBody>
      </p:sp>
      <p:sp>
        <p:nvSpPr>
          <p:cNvPr id="3" name="Tijdelijke aanduiding voor inhoud 2"/>
          <p:cNvSpPr>
            <a:spLocks noGrp="1"/>
          </p:cNvSpPr>
          <p:nvPr>
            <p:ph idx="1"/>
          </p:nvPr>
        </p:nvSpPr>
        <p:spPr>
          <a:xfrm>
            <a:off x="550818" y="1027906"/>
            <a:ext cx="9102633" cy="4351338"/>
          </a:xfrm>
        </p:spPr>
        <p:txBody>
          <a:bodyPr>
            <a:normAutofit/>
          </a:bodyPr>
          <a:lstStyle/>
          <a:p>
            <a:pPr lvl="1"/>
            <a:endParaRPr lang="nl-NL" dirty="0"/>
          </a:p>
          <a:p>
            <a:pPr marL="0" indent="0">
              <a:buNone/>
            </a:pPr>
            <a:r>
              <a:rPr lang="nl-NL" b="1" dirty="0"/>
              <a:t>Zuurstofgehalte</a:t>
            </a:r>
          </a:p>
          <a:p>
            <a:r>
              <a:rPr lang="nl-NL" b="1" i="1" dirty="0"/>
              <a:t> </a:t>
            </a:r>
            <a:r>
              <a:rPr lang="nl-NL" dirty="0"/>
              <a:t>Wat zijn </a:t>
            </a:r>
            <a:r>
              <a:rPr lang="nl-NL" dirty="0" err="1"/>
              <a:t>nanobellen</a:t>
            </a:r>
            <a:r>
              <a:rPr lang="nl-NL" dirty="0"/>
              <a:t>?</a:t>
            </a:r>
          </a:p>
          <a:p>
            <a:pPr lvl="1"/>
            <a:r>
              <a:rPr lang="nl-NL" dirty="0"/>
              <a:t>Nano bellen zijn veel kleiner (500x) dan micro bellen en niet zichtbaar met het blote oog. Nano bellen zijn 50-200 Nm groot. Ze reageren anders in vloeistof. De bellen blijven veel langer in water aanwezig en bewegen reactief. Micro bellen stijgen.</a:t>
            </a:r>
          </a:p>
          <a:p>
            <a:pPr lvl="1"/>
            <a:r>
              <a:rPr lang="nl-NL" dirty="0"/>
              <a:t>Nano werkt met puur O2</a:t>
            </a:r>
            <a:endParaRPr lang="nl-NL" sz="1600"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4" name="Afbeelding 3">
            <a:extLst>
              <a:ext uri="{FF2B5EF4-FFF2-40B4-BE49-F238E27FC236}">
                <a16:creationId xmlns:a16="http://schemas.microsoft.com/office/drawing/2014/main" id="{15CDF3B5-E9E9-49CF-B305-800BF921AA74}"/>
              </a:ext>
            </a:extLst>
          </p:cNvPr>
          <p:cNvPicPr>
            <a:picLocks noChangeAspect="1"/>
          </p:cNvPicPr>
          <p:nvPr/>
        </p:nvPicPr>
        <p:blipFill>
          <a:blip r:embed="rId3"/>
          <a:stretch>
            <a:fillRect/>
          </a:stretch>
        </p:blipFill>
        <p:spPr>
          <a:xfrm>
            <a:off x="7902893" y="3688421"/>
            <a:ext cx="2743201" cy="2428553"/>
          </a:xfrm>
          <a:prstGeom prst="rect">
            <a:avLst/>
          </a:prstGeom>
        </p:spPr>
      </p:pic>
      <p:pic>
        <p:nvPicPr>
          <p:cNvPr id="6" name="Afbeelding 5">
            <a:extLst>
              <a:ext uri="{FF2B5EF4-FFF2-40B4-BE49-F238E27FC236}">
                <a16:creationId xmlns:a16="http://schemas.microsoft.com/office/drawing/2014/main" id="{0392DBF7-0A10-456A-94AD-CD839517B714}"/>
              </a:ext>
            </a:extLst>
          </p:cNvPr>
          <p:cNvPicPr>
            <a:picLocks noChangeAspect="1"/>
          </p:cNvPicPr>
          <p:nvPr/>
        </p:nvPicPr>
        <p:blipFill>
          <a:blip r:embed="rId4"/>
          <a:stretch>
            <a:fillRect/>
          </a:stretch>
        </p:blipFill>
        <p:spPr>
          <a:xfrm>
            <a:off x="3608048" y="4208440"/>
            <a:ext cx="2642784" cy="2147910"/>
          </a:xfrm>
          <a:prstGeom prst="rect">
            <a:avLst/>
          </a:prstGeom>
        </p:spPr>
      </p:pic>
    </p:spTree>
    <p:extLst>
      <p:ext uri="{BB962C8B-B14F-4D97-AF65-F5344CB8AC3E}">
        <p14:creationId xmlns:p14="http://schemas.microsoft.com/office/powerpoint/2010/main" val="148281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42" presetClass="entr" presetSubtype="0" fill="hold" grpId="0" nodeType="with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2.</a:t>
            </a:r>
            <a:r>
              <a:rPr lang="nl-NL" dirty="0"/>
              <a:t>2 </a:t>
            </a:r>
            <a:r>
              <a:rPr lang="en-US" dirty="0" err="1"/>
              <a:t>Kwaliteitsaspecten</a:t>
            </a:r>
            <a:endParaRPr lang="nl-NL" dirty="0"/>
          </a:p>
        </p:txBody>
      </p:sp>
      <p:sp>
        <p:nvSpPr>
          <p:cNvPr id="3" name="Tijdelijke aanduiding voor inhoud 2"/>
          <p:cNvSpPr>
            <a:spLocks noGrp="1"/>
          </p:cNvSpPr>
          <p:nvPr>
            <p:ph idx="1"/>
          </p:nvPr>
        </p:nvSpPr>
        <p:spPr>
          <a:xfrm>
            <a:off x="661082" y="1534817"/>
            <a:ext cx="7740000" cy="4351338"/>
          </a:xfrm>
        </p:spPr>
        <p:txBody>
          <a:bodyPr>
            <a:normAutofit/>
          </a:bodyPr>
          <a:lstStyle/>
          <a:p>
            <a:pPr marL="0" indent="0">
              <a:buNone/>
            </a:pPr>
            <a:r>
              <a:rPr lang="nl-NL" b="1" dirty="0"/>
              <a:t>Biologische kwaliteit</a:t>
            </a:r>
          </a:p>
          <a:p>
            <a:pPr lvl="1"/>
            <a:r>
              <a:rPr lang="nl-NL" dirty="0"/>
              <a:t>Aanwezigheid van (schadelijke) bacteriën, organismen, virussen, schimmels etc.</a:t>
            </a:r>
          </a:p>
          <a:p>
            <a:pPr marL="0" indent="0">
              <a:buNone/>
            </a:pPr>
            <a:endParaRPr lang="nl-NL" dirty="0"/>
          </a:p>
          <a:p>
            <a:pPr marL="0" indent="0">
              <a:buNone/>
            </a:pPr>
            <a:r>
              <a:rPr lang="nl-NL" b="1" dirty="0"/>
              <a:t>Chemische kwaliteit</a:t>
            </a:r>
          </a:p>
          <a:p>
            <a:pPr lvl="1"/>
            <a:r>
              <a:rPr lang="nl-NL" dirty="0"/>
              <a:t>Meststoffen (zoutgehalte)</a:t>
            </a:r>
          </a:p>
          <a:p>
            <a:pPr lvl="1"/>
            <a:r>
              <a:rPr lang="nl-NL" dirty="0"/>
              <a:t>Zuurgraad</a:t>
            </a:r>
          </a:p>
          <a:p>
            <a:pPr lvl="1"/>
            <a:r>
              <a:rPr lang="nl-NL" dirty="0"/>
              <a:t>Chemische stoffen</a:t>
            </a:r>
          </a:p>
          <a:p>
            <a:pPr lvl="2"/>
            <a:r>
              <a:rPr lang="nl-NL" dirty="0"/>
              <a:t>Gewasbeschermingsmiddelen</a:t>
            </a:r>
          </a:p>
          <a:p>
            <a:pPr marL="0" indent="0">
              <a:buNone/>
            </a:pPr>
            <a:endParaRPr lang="nl-NL" dirty="0"/>
          </a:p>
          <a:p>
            <a:pPr lvl="1"/>
            <a:endParaRPr lang="nl-NL" dirty="0"/>
          </a:p>
          <a:p>
            <a:endParaRPr lang="nl-NL" dirty="0"/>
          </a:p>
          <a:p>
            <a:pPr lvl="1"/>
            <a:endParaRPr lang="nl-NL" dirty="0"/>
          </a:p>
          <a:p>
            <a:endParaRPr lang="nl-NL" dirty="0"/>
          </a:p>
        </p:txBody>
      </p:sp>
      <p:sp>
        <p:nvSpPr>
          <p:cNvPr id="8" name="Tijdelijke aanduiding voor tekst 3"/>
          <p:cNvSpPr>
            <a:spLocks noGrp="1"/>
          </p:cNvSpPr>
          <p:nvPr>
            <p:ph type="body" sz="quarter" idx="13"/>
          </p:nvPr>
        </p:nvSpPr>
        <p:spPr>
          <a:xfrm>
            <a:off x="838200" y="6356350"/>
            <a:ext cx="3052864" cy="365125"/>
          </a:xfrm>
        </p:spPr>
        <p:txBody>
          <a:bodyPr/>
          <a:lstStyle/>
          <a:p>
            <a:r>
              <a:rPr lang="nl-NL" dirty="0"/>
              <a:t>Water en watergeefsystemen</a:t>
            </a:r>
          </a:p>
        </p:txBody>
      </p:sp>
      <p:sp>
        <p:nvSpPr>
          <p:cNvPr id="9" name="Tijdelijke aanduiding voor tekst 4"/>
          <p:cNvSpPr>
            <a:spLocks noGrp="1"/>
          </p:cNvSpPr>
          <p:nvPr>
            <p:ph type="body" sz="quarter" idx="14"/>
          </p:nvPr>
        </p:nvSpPr>
        <p:spPr/>
        <p:txBody>
          <a:bodyPr/>
          <a:lstStyle/>
          <a:p>
            <a:r>
              <a:rPr lang="en-US" dirty="0"/>
              <a:t>2. </a:t>
            </a:r>
            <a:r>
              <a:rPr lang="nl-NL" dirty="0"/>
              <a:t>Waterkwaliteit en waterbeheer</a:t>
            </a:r>
          </a:p>
        </p:txBody>
      </p:sp>
      <p:pic>
        <p:nvPicPr>
          <p:cNvPr id="3078" name="Picture 6" descr="Toxiciteit. Effecten en maatregelen | Kennisimpuls Waterkwaliteit">
            <a:extLst>
              <a:ext uri="{FF2B5EF4-FFF2-40B4-BE49-F238E27FC236}">
                <a16:creationId xmlns:a16="http://schemas.microsoft.com/office/drawing/2014/main" id="{F08731A4-B9CB-4C29-AF2B-37D642AF2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440" y="4605161"/>
            <a:ext cx="4303632" cy="1561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PBL: waterkwaliteit verbetert, maar 'niet alle' KRW-doelen worden gehaald">
            <a:extLst>
              <a:ext uri="{FF2B5EF4-FFF2-40B4-BE49-F238E27FC236}">
                <a16:creationId xmlns:a16="http://schemas.microsoft.com/office/drawing/2014/main" id="{4C51DE72-1C88-478C-8A67-768948688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506" y="279875"/>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4" descr="Waterinformatie waterschap Rijn en IJssel">
            <a:extLst>
              <a:ext uri="{FF2B5EF4-FFF2-40B4-BE49-F238E27FC236}">
                <a16:creationId xmlns:a16="http://schemas.microsoft.com/office/drawing/2014/main" id="{DAE1E491-92BD-42A9-A235-6A633D594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716" y="2536468"/>
            <a:ext cx="2466975" cy="184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2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225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fade">
                                      <p:cBhvr>
                                        <p:cTn id="36" dur="1000"/>
                                        <p:tgtEl>
                                          <p:spTgt spid="3078"/>
                                        </p:tgtEl>
                                      </p:cBhvr>
                                    </p:animEffect>
                                    <p:anim calcmode="lin" valueType="num">
                                      <p:cBhvr>
                                        <p:cTn id="37" dur="1000" fill="hold"/>
                                        <p:tgtEl>
                                          <p:spTgt spid="3078"/>
                                        </p:tgtEl>
                                        <p:attrNameLst>
                                          <p:attrName>ppt_x</p:attrName>
                                        </p:attrNameLst>
                                      </p:cBhvr>
                                      <p:tavLst>
                                        <p:tav tm="0">
                                          <p:val>
                                            <p:strVal val="#ppt_x"/>
                                          </p:val>
                                        </p:tav>
                                        <p:tav tm="100000">
                                          <p:val>
                                            <p:strVal val="#ppt_x"/>
                                          </p:val>
                                        </p:tav>
                                      </p:tavLst>
                                    </p:anim>
                                    <p:anim calcmode="lin" valueType="num">
                                      <p:cBhvr>
                                        <p:cTn id="38"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4" ma:contentTypeDescription="Een nieuw document maken." ma:contentTypeScope="" ma:versionID="3507203b52f238f4f5edac15263b20c4">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781c513ebf70725165451d7d4cc5f384"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2752B5-6D0A-4CCD-946D-887149F83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7E7E6-8AB1-4197-989A-A4C40FBE3E2C}">
  <ds:schemaRef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purl.org/dc/dcmitype/"/>
    <ds:schemaRef ds:uri="c2e09757-d42c-4fcd-ae27-c71d4b258210"/>
    <ds:schemaRef ds:uri="http://schemas.microsoft.com/office/2006/documentManagement/types"/>
    <ds:schemaRef ds:uri="http://schemas.openxmlformats.org/package/2006/metadata/core-properties"/>
    <ds:schemaRef ds:uri="bfe1b49f-1cd4-47d5-a3dc-4ad9ba0da7af"/>
  </ds:schemaRefs>
</ds:datastoreItem>
</file>

<file path=customXml/itemProps3.xml><?xml version="1.0" encoding="utf-8"?>
<ds:datastoreItem xmlns:ds="http://schemas.openxmlformats.org/officeDocument/2006/customXml" ds:itemID="{78A04FDF-3533-4D2D-B26F-F665568DF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TotalTime>
  <Words>862</Words>
  <Application>Microsoft Office PowerPoint</Application>
  <PresentationFormat>Breedbeeld</PresentationFormat>
  <Paragraphs>229</Paragraphs>
  <Slides>25</Slides>
  <Notes>17</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Arial</vt:lpstr>
      <vt:lpstr>Avenir Book</vt:lpstr>
      <vt:lpstr>Calibri</vt:lpstr>
      <vt:lpstr>Calibri Light</vt:lpstr>
      <vt:lpstr>DIN Condensed</vt:lpstr>
      <vt:lpstr>Wingdings</vt:lpstr>
      <vt:lpstr>Kantoorthema</vt:lpstr>
      <vt:lpstr>Water en  watergeefsystemen</vt:lpstr>
      <vt:lpstr>Terug blik </vt:lpstr>
      <vt:lpstr>Terug blik </vt:lpstr>
      <vt:lpstr>Terug blik </vt:lpstr>
      <vt:lpstr>2.1 Waterkwaliteit en waterbeheer</vt:lpstr>
      <vt:lpstr>2.2 Kwaliteitsaspecten</vt:lpstr>
      <vt:lpstr>2.2 Kwaliteitsaspecten</vt:lpstr>
      <vt:lpstr>2.2 Kwaliteitsaspecten</vt:lpstr>
      <vt:lpstr>2.2 Kwaliteitsaspecten</vt:lpstr>
      <vt:lpstr>2.2 Kwaliteitsaspecten</vt:lpstr>
      <vt:lpstr>2.3 Waterkwaliteit: filteren</vt:lpstr>
      <vt:lpstr>PowerPoint-presentatie</vt:lpstr>
      <vt:lpstr>2.4 Waterkwaliteit: ontijzeren en beluchten</vt:lpstr>
      <vt:lpstr>2.4 Waterkwaliteit: ontijzeren en beluchten</vt:lpstr>
      <vt:lpstr>2.5 Waterkwaliteit: ontzouten</vt:lpstr>
      <vt:lpstr>2.6 Waterkwaliteit: mengen</vt:lpstr>
      <vt:lpstr>2.6 Waterkwaliteit: mengen</vt:lpstr>
      <vt:lpstr>2.7 Waterkwaliteit: ontsmetten</vt:lpstr>
      <vt:lpstr>2.7 Waterkwaliteit: ontsmetten</vt:lpstr>
      <vt:lpstr>2.7 Waterkwaliteit: ontsmetten</vt:lpstr>
      <vt:lpstr>2.8 Waterbeheer</vt:lpstr>
      <vt:lpstr>Afsluiting</vt:lpstr>
      <vt:lpstr>PowerPoint-presentatie</vt:lpstr>
      <vt:lpstr>2.9 Opdracht</vt:lpstr>
      <vt:lpstr>PowerPoint-presentatie</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18</cp:revision>
  <dcterms:created xsi:type="dcterms:W3CDTF">2019-04-17T12:01:32Z</dcterms:created>
  <dcterms:modified xsi:type="dcterms:W3CDTF">2022-01-27T10:44:25Z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